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44"/>
  </p:notesMasterIdLst>
  <p:sldIdLst>
    <p:sldId id="256" r:id="rId2"/>
    <p:sldId id="258" r:id="rId3"/>
    <p:sldId id="260" r:id="rId4"/>
    <p:sldId id="279" r:id="rId5"/>
    <p:sldId id="314" r:id="rId6"/>
    <p:sldId id="324" r:id="rId7"/>
    <p:sldId id="321" r:id="rId8"/>
    <p:sldId id="347" r:id="rId9"/>
    <p:sldId id="322" r:id="rId10"/>
    <p:sldId id="326" r:id="rId11"/>
    <p:sldId id="320" r:id="rId12"/>
    <p:sldId id="259" r:id="rId13"/>
    <p:sldId id="329" r:id="rId14"/>
    <p:sldId id="308" r:id="rId15"/>
    <p:sldId id="313" r:id="rId16"/>
    <p:sldId id="333" r:id="rId17"/>
    <p:sldId id="316" r:id="rId18"/>
    <p:sldId id="261" r:id="rId19"/>
    <p:sldId id="328" r:id="rId20"/>
    <p:sldId id="310" r:id="rId21"/>
    <p:sldId id="312" r:id="rId22"/>
    <p:sldId id="317" r:id="rId23"/>
    <p:sldId id="331" r:id="rId24"/>
    <p:sldId id="332" r:id="rId25"/>
    <p:sldId id="334" r:id="rId26"/>
    <p:sldId id="335" r:id="rId27"/>
    <p:sldId id="336" r:id="rId28"/>
    <p:sldId id="338" r:id="rId29"/>
    <p:sldId id="270" r:id="rId30"/>
    <p:sldId id="311" r:id="rId31"/>
    <p:sldId id="330" r:id="rId32"/>
    <p:sldId id="315" r:id="rId33"/>
    <p:sldId id="305" r:id="rId34"/>
    <p:sldId id="343" r:id="rId35"/>
    <p:sldId id="344" r:id="rId36"/>
    <p:sldId id="345" r:id="rId37"/>
    <p:sldId id="346" r:id="rId38"/>
    <p:sldId id="342" r:id="rId39"/>
    <p:sldId id="269" r:id="rId40"/>
    <p:sldId id="318" r:id="rId41"/>
    <p:sldId id="265" r:id="rId42"/>
    <p:sldId id="264" r:id="rId43"/>
  </p:sldIdLst>
  <p:sldSz cx="9144000" cy="5143500" type="screen16x9"/>
  <p:notesSz cx="6858000" cy="9144000"/>
  <p:embeddedFontLst>
    <p:embeddedFont>
      <p:font typeface="Cambria Math" panose="02040503050406030204" pitchFamily="18" charset="0"/>
      <p:regular r:id="rId45"/>
    </p:embeddedFont>
    <p:embeddedFont>
      <p:font typeface="Maven Pro" panose="020B0604020202020204" charset="0"/>
      <p:regular r:id="rId46"/>
      <p:bold r:id="rId47"/>
    </p:embeddedFont>
    <p:embeddedFont>
      <p:font typeface="Maven Pro Medium" panose="020B0604020202020204" charset="0"/>
      <p:regular r:id="rId48"/>
      <p:bold r:id="rId49"/>
    </p:embeddedFont>
    <p:embeddedFont>
      <p:font typeface="MuseoModerno" panose="020B0604020202020204" charset="0"/>
      <p:regular r:id="rId50"/>
      <p:bold r:id="rId51"/>
      <p:italic r:id="rId52"/>
      <p:boldItalic r:id="rId53"/>
    </p:embeddedFont>
    <p:embeddedFont>
      <p:font typeface="MuseoModerno ExtraBold" panose="020B0604020202020204" charset="0"/>
      <p:bold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CD6E4-207E-4D3C-92C4-CA6C501D0260}" v="265" dt="2023-08-02T08:03:45.556"/>
  </p1510:revLst>
</p1510:revInfo>
</file>

<file path=ppt/tableStyles.xml><?xml version="1.0" encoding="utf-8"?>
<a:tblStyleLst xmlns:a="http://schemas.openxmlformats.org/drawingml/2006/main" def="{B6A0F561-D166-4DA4-9731-3BAA7F9E47A5}">
  <a:tblStyle styleId="{B6A0F561-D166-4DA4-9731-3BAA7F9E47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31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chai Refoua" userId="c597c5c6-a5a3-422e-a8ef-7b29ec64a833" providerId="ADAL" clId="{03FCD6E4-207E-4D3C-92C4-CA6C501D0260}"/>
    <pc:docChg chg="undo custSel addSld delSld modSld sldOrd delMainMaster">
      <pc:chgData name="Elchai Refoua" userId="c597c5c6-a5a3-422e-a8ef-7b29ec64a833" providerId="ADAL" clId="{03FCD6E4-207E-4D3C-92C4-CA6C501D0260}" dt="2023-08-06T11:49:43.973" v="3760" actId="20577"/>
      <pc:docMkLst>
        <pc:docMk/>
      </pc:docMkLst>
      <pc:sldChg chg="addSp delSp modSp mod">
        <pc:chgData name="Elchai Refoua" userId="c597c5c6-a5a3-422e-a8ef-7b29ec64a833" providerId="ADAL" clId="{03FCD6E4-207E-4D3C-92C4-CA6C501D0260}" dt="2023-08-01T08:09:46.794" v="129" actId="1076"/>
        <pc:sldMkLst>
          <pc:docMk/>
          <pc:sldMk cId="0" sldId="256"/>
        </pc:sldMkLst>
        <pc:spChg chg="add del">
          <ac:chgData name="Elchai Refoua" userId="c597c5c6-a5a3-422e-a8ef-7b29ec64a833" providerId="ADAL" clId="{03FCD6E4-207E-4D3C-92C4-CA6C501D0260}" dt="2023-07-31T21:30:48.478" v="65"/>
          <ac:spMkLst>
            <pc:docMk/>
            <pc:sldMk cId="0" sldId="256"/>
            <ac:spMk id="2" creationId="{39EEAE1F-FDAE-69B1-B42D-123DDCC627AF}"/>
          </ac:spMkLst>
        </pc:spChg>
        <pc:spChg chg="mod">
          <ac:chgData name="Elchai Refoua" userId="c597c5c6-a5a3-422e-a8ef-7b29ec64a833" providerId="ADAL" clId="{03FCD6E4-207E-4D3C-92C4-CA6C501D0260}" dt="2023-07-31T21:52:22.256" v="95" actId="207"/>
          <ac:spMkLst>
            <pc:docMk/>
            <pc:sldMk cId="0" sldId="256"/>
            <ac:spMk id="12" creationId="{63ED75CE-BA86-E683-1DAE-96319A0B9DF6}"/>
          </ac:spMkLst>
        </pc:spChg>
        <pc:spChg chg="mod">
          <ac:chgData name="Elchai Refoua" userId="c597c5c6-a5a3-422e-a8ef-7b29ec64a833" providerId="ADAL" clId="{03FCD6E4-207E-4D3C-92C4-CA6C501D0260}" dt="2023-07-31T21:52:22.256" v="95" actId="207"/>
          <ac:spMkLst>
            <pc:docMk/>
            <pc:sldMk cId="0" sldId="256"/>
            <ac:spMk id="13" creationId="{05C2CF69-8F0D-6FE9-6922-1DB6D48BDFAE}"/>
          </ac:spMkLst>
        </pc:spChg>
        <pc:spChg chg="mod">
          <ac:chgData name="Elchai Refoua" userId="c597c5c6-a5a3-422e-a8ef-7b29ec64a833" providerId="ADAL" clId="{03FCD6E4-207E-4D3C-92C4-CA6C501D0260}" dt="2023-07-31T21:52:22.256" v="95" actId="207"/>
          <ac:spMkLst>
            <pc:docMk/>
            <pc:sldMk cId="0" sldId="256"/>
            <ac:spMk id="14" creationId="{ADE0D56E-7470-310A-741E-8B1385FCE293}"/>
          </ac:spMkLst>
        </pc:spChg>
        <pc:spChg chg="mod">
          <ac:chgData name="Elchai Refoua" userId="c597c5c6-a5a3-422e-a8ef-7b29ec64a833" providerId="ADAL" clId="{03FCD6E4-207E-4D3C-92C4-CA6C501D0260}" dt="2023-07-31T21:52:22.256" v="95" actId="207"/>
          <ac:spMkLst>
            <pc:docMk/>
            <pc:sldMk cId="0" sldId="256"/>
            <ac:spMk id="15" creationId="{991E339F-6445-7DCB-F9D7-B43A5BA0AB8B}"/>
          </ac:spMkLst>
        </pc:spChg>
        <pc:spChg chg="mod">
          <ac:chgData name="Elchai Refoua" userId="c597c5c6-a5a3-422e-a8ef-7b29ec64a833" providerId="ADAL" clId="{03FCD6E4-207E-4D3C-92C4-CA6C501D0260}" dt="2023-07-31T21:52:29.685" v="96" actId="207"/>
          <ac:spMkLst>
            <pc:docMk/>
            <pc:sldMk cId="0" sldId="256"/>
            <ac:spMk id="17" creationId="{AF3A0807-DBAA-86CE-3C18-59F918DF890B}"/>
          </ac:spMkLst>
        </pc:spChg>
        <pc:spChg chg="mod">
          <ac:chgData name="Elchai Refoua" userId="c597c5c6-a5a3-422e-a8ef-7b29ec64a833" providerId="ADAL" clId="{03FCD6E4-207E-4D3C-92C4-CA6C501D0260}" dt="2023-07-31T21:52:29.685" v="96" actId="207"/>
          <ac:spMkLst>
            <pc:docMk/>
            <pc:sldMk cId="0" sldId="256"/>
            <ac:spMk id="18" creationId="{28987755-F233-EB37-0F8D-1B9610425F8F}"/>
          </ac:spMkLst>
        </pc:spChg>
        <pc:spChg chg="mod">
          <ac:chgData name="Elchai Refoua" userId="c597c5c6-a5a3-422e-a8ef-7b29ec64a833" providerId="ADAL" clId="{03FCD6E4-207E-4D3C-92C4-CA6C501D0260}" dt="2023-08-01T08:09:42.409" v="128" actId="1076"/>
          <ac:spMkLst>
            <pc:docMk/>
            <pc:sldMk cId="0" sldId="256"/>
            <ac:spMk id="265" creationId="{00000000-0000-0000-0000-000000000000}"/>
          </ac:spMkLst>
        </pc:spChg>
        <pc:spChg chg="mod">
          <ac:chgData name="Elchai Refoua" userId="c597c5c6-a5a3-422e-a8ef-7b29ec64a833" providerId="ADAL" clId="{03FCD6E4-207E-4D3C-92C4-CA6C501D0260}" dt="2023-08-01T08:09:46.794" v="129" actId="1076"/>
          <ac:spMkLst>
            <pc:docMk/>
            <pc:sldMk cId="0" sldId="256"/>
            <ac:spMk id="266" creationId="{00000000-0000-0000-0000-000000000000}"/>
          </ac:spMkLst>
        </pc:spChg>
        <pc:grpChg chg="add del mod">
          <ac:chgData name="Elchai Refoua" userId="c597c5c6-a5a3-422e-a8ef-7b29ec64a833" providerId="ADAL" clId="{03FCD6E4-207E-4D3C-92C4-CA6C501D0260}" dt="2023-08-01T08:04:03.011" v="103" actId="478"/>
          <ac:grpSpMkLst>
            <pc:docMk/>
            <pc:sldMk cId="0" sldId="256"/>
            <ac:grpSpMk id="11" creationId="{D312E320-51EC-CCE9-E937-2A780A46B19D}"/>
          </ac:grpSpMkLst>
        </pc:grpChg>
        <pc:grpChg chg="add del mod">
          <ac:chgData name="Elchai Refoua" userId="c597c5c6-a5a3-422e-a8ef-7b29ec64a833" providerId="ADAL" clId="{03FCD6E4-207E-4D3C-92C4-CA6C501D0260}" dt="2023-08-01T08:04:00.231" v="102" actId="478"/>
          <ac:grpSpMkLst>
            <pc:docMk/>
            <pc:sldMk cId="0" sldId="256"/>
            <ac:grpSpMk id="16" creationId="{13E19386-A317-2EEC-DDE5-59DC80E64CF9}"/>
          </ac:grpSpMkLst>
        </pc:grpChg>
        <pc:picChg chg="add del mod">
          <ac:chgData name="Elchai Refoua" userId="c597c5c6-a5a3-422e-a8ef-7b29ec64a833" providerId="ADAL" clId="{03FCD6E4-207E-4D3C-92C4-CA6C501D0260}" dt="2023-07-31T21:32:03.457" v="67"/>
          <ac:picMkLst>
            <pc:docMk/>
            <pc:sldMk cId="0" sldId="256"/>
            <ac:picMk id="4" creationId="{5BF5AA23-04B3-90CC-2730-9AB2E20FD014}"/>
          </ac:picMkLst>
        </pc:picChg>
        <pc:picChg chg="add del mod">
          <ac:chgData name="Elchai Refoua" userId="c597c5c6-a5a3-422e-a8ef-7b29ec64a833" providerId="ADAL" clId="{03FCD6E4-207E-4D3C-92C4-CA6C501D0260}" dt="2023-07-31T21:33:39.859" v="71" actId="931"/>
          <ac:picMkLst>
            <pc:docMk/>
            <pc:sldMk cId="0" sldId="256"/>
            <ac:picMk id="6" creationId="{77FD1A16-3766-572A-1211-75E3454004BA}"/>
          </ac:picMkLst>
        </pc:picChg>
        <pc:picChg chg="add del mod">
          <ac:chgData name="Elchai Refoua" userId="c597c5c6-a5a3-422e-a8ef-7b29ec64a833" providerId="ADAL" clId="{03FCD6E4-207E-4D3C-92C4-CA6C501D0260}" dt="2023-07-31T21:36:46.929" v="78" actId="478"/>
          <ac:picMkLst>
            <pc:docMk/>
            <pc:sldMk cId="0" sldId="256"/>
            <ac:picMk id="8" creationId="{2B8D41E3-E24C-4F82-A343-1450EF263138}"/>
          </ac:picMkLst>
        </pc:picChg>
        <pc:picChg chg="add mod">
          <ac:chgData name="Elchai Refoua" userId="c597c5c6-a5a3-422e-a8ef-7b29ec64a833" providerId="ADAL" clId="{03FCD6E4-207E-4D3C-92C4-CA6C501D0260}" dt="2023-08-01T08:09:28.544" v="126" actId="1076"/>
          <ac:picMkLst>
            <pc:docMk/>
            <pc:sldMk cId="0" sldId="256"/>
            <ac:picMk id="10" creationId="{32B89E1C-4DA3-4D69-B7D2-F1203078AD30}"/>
          </ac:picMkLst>
        </pc:picChg>
        <pc:picChg chg="add del mod">
          <ac:chgData name="Elchai Refoua" userId="c597c5c6-a5a3-422e-a8ef-7b29ec64a833" providerId="ADAL" clId="{03FCD6E4-207E-4D3C-92C4-CA6C501D0260}" dt="2023-08-01T08:07:35.714" v="109" actId="478"/>
          <ac:picMkLst>
            <pc:docMk/>
            <pc:sldMk cId="0" sldId="256"/>
            <ac:picMk id="20" creationId="{9A163798-31FA-CE42-181E-80A66DA1A559}"/>
          </ac:picMkLst>
        </pc:picChg>
        <pc:picChg chg="add del mod">
          <ac:chgData name="Elchai Refoua" userId="c597c5c6-a5a3-422e-a8ef-7b29ec64a833" providerId="ADAL" clId="{03FCD6E4-207E-4D3C-92C4-CA6C501D0260}" dt="2023-08-01T08:07:55.450" v="111"/>
          <ac:picMkLst>
            <pc:docMk/>
            <pc:sldMk cId="0" sldId="256"/>
            <ac:picMk id="22" creationId="{62068107-828D-A4E4-8ED1-3AE79EC7F844}"/>
          </ac:picMkLst>
        </pc:picChg>
        <pc:picChg chg="add mod">
          <ac:chgData name="Elchai Refoua" userId="c597c5c6-a5a3-422e-a8ef-7b29ec64a833" providerId="ADAL" clId="{03FCD6E4-207E-4D3C-92C4-CA6C501D0260}" dt="2023-08-01T08:09:25.985" v="125" actId="1076"/>
          <ac:picMkLst>
            <pc:docMk/>
            <pc:sldMk cId="0" sldId="256"/>
            <ac:picMk id="24" creationId="{C4A1B9A0-031D-74AF-B3D6-F22C5C6BF46D}"/>
          </ac:picMkLst>
        </pc:picChg>
        <pc:picChg chg="add del mod">
          <ac:chgData name="Elchai Refoua" userId="c597c5c6-a5a3-422e-a8ef-7b29ec64a833" providerId="ADAL" clId="{03FCD6E4-207E-4D3C-92C4-CA6C501D0260}" dt="2023-08-01T08:04:42.957" v="105"/>
          <ac:picMkLst>
            <pc:docMk/>
            <pc:sldMk cId="0" sldId="256"/>
            <ac:picMk id="1028" creationId="{9C05520E-1592-ED4C-664C-E2766D37682C}"/>
          </ac:picMkLst>
        </pc:picChg>
      </pc:sldChg>
      <pc:sldChg chg="del ord modNotes">
        <pc:chgData name="Elchai Refoua" userId="c597c5c6-a5a3-422e-a8ef-7b29ec64a833" providerId="ADAL" clId="{03FCD6E4-207E-4D3C-92C4-CA6C501D0260}" dt="2023-08-02T07:14:38.442" v="3577" actId="2696"/>
        <pc:sldMkLst>
          <pc:docMk/>
          <pc:sldMk cId="0" sldId="257"/>
        </pc:sldMkLst>
      </pc:sldChg>
      <pc:sldChg chg="addSp delSp modSp mod">
        <pc:chgData name="Elchai Refoua" userId="c597c5c6-a5a3-422e-a8ef-7b29ec64a833" providerId="ADAL" clId="{03FCD6E4-207E-4D3C-92C4-CA6C501D0260}" dt="2023-08-02T07:35:30.160" v="3666" actId="1076"/>
        <pc:sldMkLst>
          <pc:docMk/>
          <pc:sldMk cId="0" sldId="258"/>
        </pc:sldMkLst>
        <pc:spChg chg="add del mod">
          <ac:chgData name="Elchai Refoua" userId="c597c5c6-a5a3-422e-a8ef-7b29ec64a833" providerId="ADAL" clId="{03FCD6E4-207E-4D3C-92C4-CA6C501D0260}" dt="2023-07-31T21:28:45.265" v="58" actId="478"/>
          <ac:spMkLst>
            <pc:docMk/>
            <pc:sldMk cId="0" sldId="258"/>
            <ac:spMk id="3" creationId="{81B29FEA-0D18-AFB6-FC8D-99F72443ACCC}"/>
          </ac:spMkLst>
        </pc:spChg>
        <pc:spChg chg="add mod">
          <ac:chgData name="Elchai Refoua" userId="c597c5c6-a5a3-422e-a8ef-7b29ec64a833" providerId="ADAL" clId="{03FCD6E4-207E-4D3C-92C4-CA6C501D0260}" dt="2023-08-01T09:18:36.943" v="224" actId="1076"/>
          <ac:spMkLst>
            <pc:docMk/>
            <pc:sldMk cId="0" sldId="258"/>
            <ac:spMk id="6" creationId="{C7E9E048-F44F-FDEF-81FF-4471C3E56849}"/>
          </ac:spMkLst>
        </pc:spChg>
        <pc:spChg chg="add mod">
          <ac:chgData name="Elchai Refoua" userId="c597c5c6-a5a3-422e-a8ef-7b29ec64a833" providerId="ADAL" clId="{03FCD6E4-207E-4D3C-92C4-CA6C501D0260}" dt="2023-08-01T09:18:43.975" v="226" actId="20577"/>
          <ac:spMkLst>
            <pc:docMk/>
            <pc:sldMk cId="0" sldId="258"/>
            <ac:spMk id="7" creationId="{434B391B-3BEA-3DDB-7693-DD62D0B90360}"/>
          </ac:spMkLst>
        </pc:spChg>
        <pc:spChg chg="add mod">
          <ac:chgData name="Elchai Refoua" userId="c597c5c6-a5a3-422e-a8ef-7b29ec64a833" providerId="ADAL" clId="{03FCD6E4-207E-4D3C-92C4-CA6C501D0260}" dt="2023-08-01T09:18:14.342" v="219" actId="20577"/>
          <ac:spMkLst>
            <pc:docMk/>
            <pc:sldMk cId="0" sldId="258"/>
            <ac:spMk id="8" creationId="{9976C707-7900-4F78-51F6-0ACB364777D8}"/>
          </ac:spMkLst>
        </pc:spChg>
        <pc:spChg chg="add del mod">
          <ac:chgData name="Elchai Refoua" userId="c597c5c6-a5a3-422e-a8ef-7b29ec64a833" providerId="ADAL" clId="{03FCD6E4-207E-4D3C-92C4-CA6C501D0260}" dt="2023-08-01T09:20:15.261" v="241" actId="478"/>
          <ac:spMkLst>
            <pc:docMk/>
            <pc:sldMk cId="0" sldId="258"/>
            <ac:spMk id="11" creationId="{F961B526-EB67-00B6-8878-94AF75459930}"/>
          </ac:spMkLst>
        </pc:spChg>
        <pc:spChg chg="add del mod">
          <ac:chgData name="Elchai Refoua" userId="c597c5c6-a5a3-422e-a8ef-7b29ec64a833" providerId="ADAL" clId="{03FCD6E4-207E-4D3C-92C4-CA6C501D0260}" dt="2023-08-01T09:20:19.062" v="243" actId="478"/>
          <ac:spMkLst>
            <pc:docMk/>
            <pc:sldMk cId="0" sldId="258"/>
            <ac:spMk id="13" creationId="{EA7B4948-0F68-C3CC-D08F-EC45DB5C0656}"/>
          </ac:spMkLst>
        </pc:spChg>
        <pc:spChg chg="add del">
          <ac:chgData name="Elchai Refoua" userId="c597c5c6-a5a3-422e-a8ef-7b29ec64a833" providerId="ADAL" clId="{03FCD6E4-207E-4D3C-92C4-CA6C501D0260}" dt="2023-08-01T09:20:33.377" v="245" actId="22"/>
          <ac:spMkLst>
            <pc:docMk/>
            <pc:sldMk cId="0" sldId="258"/>
            <ac:spMk id="15" creationId="{C98DCB1F-BD1C-4038-C21A-E66C2C2EE6B6}"/>
          </ac:spMkLst>
        </pc:spChg>
        <pc:spChg chg="add mod">
          <ac:chgData name="Elchai Refoua" userId="c597c5c6-a5a3-422e-a8ef-7b29ec64a833" providerId="ADAL" clId="{03FCD6E4-207E-4D3C-92C4-CA6C501D0260}" dt="2023-08-01T09:21:34.711" v="254" actId="108"/>
          <ac:spMkLst>
            <pc:docMk/>
            <pc:sldMk cId="0" sldId="258"/>
            <ac:spMk id="16" creationId="{D853BD17-7EC4-3FF1-BA5C-EF465DE7B5C5}"/>
          </ac:spMkLst>
        </pc:spChg>
        <pc:spChg chg="add mod">
          <ac:chgData name="Elchai Refoua" userId="c597c5c6-a5a3-422e-a8ef-7b29ec64a833" providerId="ADAL" clId="{03FCD6E4-207E-4D3C-92C4-CA6C501D0260}" dt="2023-08-01T09:21:05.773" v="251" actId="1076"/>
          <ac:spMkLst>
            <pc:docMk/>
            <pc:sldMk cId="0" sldId="258"/>
            <ac:spMk id="17" creationId="{1EE971FB-CF10-29C5-59AF-C2A1C8A05857}"/>
          </ac:spMkLst>
        </pc:spChg>
        <pc:spChg chg="mod">
          <ac:chgData name="Elchai Refoua" userId="c597c5c6-a5a3-422e-a8ef-7b29ec64a833" providerId="ADAL" clId="{03FCD6E4-207E-4D3C-92C4-CA6C501D0260}" dt="2023-07-31T21:29:22.919" v="63" actId="1076"/>
          <ac:spMkLst>
            <pc:docMk/>
            <pc:sldMk cId="0" sldId="258"/>
            <ac:spMk id="281" creationId="{00000000-0000-0000-0000-000000000000}"/>
          </ac:spMkLst>
        </pc:spChg>
        <pc:spChg chg="mod">
          <ac:chgData name="Elchai Refoua" userId="c597c5c6-a5a3-422e-a8ef-7b29ec64a833" providerId="ADAL" clId="{03FCD6E4-207E-4D3C-92C4-CA6C501D0260}" dt="2023-08-01T09:13:59.930" v="182" actId="1076"/>
          <ac:spMkLst>
            <pc:docMk/>
            <pc:sldMk cId="0" sldId="258"/>
            <ac:spMk id="282" creationId="{00000000-0000-0000-0000-000000000000}"/>
          </ac:spMkLst>
        </pc:spChg>
        <pc:spChg chg="mod">
          <ac:chgData name="Elchai Refoua" userId="c597c5c6-a5a3-422e-a8ef-7b29ec64a833" providerId="ADAL" clId="{03FCD6E4-207E-4D3C-92C4-CA6C501D0260}" dt="2023-08-01T09:14:04.979" v="184" actId="1076"/>
          <ac:spMkLst>
            <pc:docMk/>
            <pc:sldMk cId="0" sldId="258"/>
            <ac:spMk id="283" creationId="{00000000-0000-0000-0000-000000000000}"/>
          </ac:spMkLst>
        </pc:spChg>
        <pc:spChg chg="del">
          <ac:chgData name="Elchai Refoua" userId="c597c5c6-a5a3-422e-a8ef-7b29ec64a833" providerId="ADAL" clId="{03FCD6E4-207E-4D3C-92C4-CA6C501D0260}" dt="2023-07-31T21:28:41.199" v="57" actId="478"/>
          <ac:spMkLst>
            <pc:docMk/>
            <pc:sldMk cId="0" sldId="258"/>
            <ac:spMk id="284" creationId="{00000000-0000-0000-0000-000000000000}"/>
          </ac:spMkLst>
        </pc:spChg>
        <pc:spChg chg="mod">
          <ac:chgData name="Elchai Refoua" userId="c597c5c6-a5a3-422e-a8ef-7b29ec64a833" providerId="ADAL" clId="{03FCD6E4-207E-4D3C-92C4-CA6C501D0260}" dt="2023-08-01T09:19:59.487" v="236"/>
          <ac:spMkLst>
            <pc:docMk/>
            <pc:sldMk cId="0" sldId="258"/>
            <ac:spMk id="285" creationId="{00000000-0000-0000-0000-000000000000}"/>
          </ac:spMkLst>
        </pc:spChg>
        <pc:spChg chg="del mod">
          <ac:chgData name="Elchai Refoua" userId="c597c5c6-a5a3-422e-a8ef-7b29ec64a833" providerId="ADAL" clId="{03FCD6E4-207E-4D3C-92C4-CA6C501D0260}" dt="2023-08-01T09:20:06.425" v="239" actId="478"/>
          <ac:spMkLst>
            <pc:docMk/>
            <pc:sldMk cId="0" sldId="258"/>
            <ac:spMk id="286" creationId="{00000000-0000-0000-0000-000000000000}"/>
          </ac:spMkLst>
        </pc:spChg>
        <pc:spChg chg="mod">
          <ac:chgData name="Elchai Refoua" userId="c597c5c6-a5a3-422e-a8ef-7b29ec64a833" providerId="ADAL" clId="{03FCD6E4-207E-4D3C-92C4-CA6C501D0260}" dt="2023-08-01T09:14:13.831" v="188" actId="1076"/>
          <ac:spMkLst>
            <pc:docMk/>
            <pc:sldMk cId="0" sldId="258"/>
            <ac:spMk id="287" creationId="{00000000-0000-0000-0000-000000000000}"/>
          </ac:spMkLst>
        </pc:spChg>
        <pc:spChg chg="mod">
          <ac:chgData name="Elchai Refoua" userId="c597c5c6-a5a3-422e-a8ef-7b29ec64a833" providerId="ADAL" clId="{03FCD6E4-207E-4D3C-92C4-CA6C501D0260}" dt="2023-08-01T09:19:42.333" v="235" actId="20577"/>
          <ac:spMkLst>
            <pc:docMk/>
            <pc:sldMk cId="0" sldId="258"/>
            <ac:spMk id="288" creationId="{00000000-0000-0000-0000-000000000000}"/>
          </ac:spMkLst>
        </pc:spChg>
        <pc:spChg chg="mod">
          <ac:chgData name="Elchai Refoua" userId="c597c5c6-a5a3-422e-a8ef-7b29ec64a833" providerId="ADAL" clId="{03FCD6E4-207E-4D3C-92C4-CA6C501D0260}" dt="2023-08-01T09:17:02.927" v="206" actId="20577"/>
          <ac:spMkLst>
            <pc:docMk/>
            <pc:sldMk cId="0" sldId="258"/>
            <ac:spMk id="289" creationId="{00000000-0000-0000-0000-000000000000}"/>
          </ac:spMkLst>
        </pc:spChg>
        <pc:spChg chg="del">
          <ac:chgData name="Elchai Refoua" userId="c597c5c6-a5a3-422e-a8ef-7b29ec64a833" providerId="ADAL" clId="{03FCD6E4-207E-4D3C-92C4-CA6C501D0260}" dt="2023-08-01T09:20:18.017" v="242" actId="478"/>
          <ac:spMkLst>
            <pc:docMk/>
            <pc:sldMk cId="0" sldId="258"/>
            <ac:spMk id="290" creationId="{00000000-0000-0000-0000-000000000000}"/>
          </ac:spMkLst>
        </pc:spChg>
        <pc:spChg chg="mod">
          <ac:chgData name="Elchai Refoua" userId="c597c5c6-a5a3-422e-a8ef-7b29ec64a833" providerId="ADAL" clId="{03FCD6E4-207E-4D3C-92C4-CA6C501D0260}" dt="2023-08-02T07:35:30.160" v="3666" actId="1076"/>
          <ac:spMkLst>
            <pc:docMk/>
            <pc:sldMk cId="0" sldId="258"/>
            <ac:spMk id="291" creationId="{00000000-0000-0000-0000-000000000000}"/>
          </ac:spMkLst>
        </pc:spChg>
        <pc:spChg chg="mod">
          <ac:chgData name="Elchai Refoua" userId="c597c5c6-a5a3-422e-a8ef-7b29ec64a833" providerId="ADAL" clId="{03FCD6E4-207E-4D3C-92C4-CA6C501D0260}" dt="2023-08-01T09:14:57.055" v="195" actId="1076"/>
          <ac:spMkLst>
            <pc:docMk/>
            <pc:sldMk cId="0" sldId="258"/>
            <ac:spMk id="292" creationId="{00000000-0000-0000-0000-000000000000}"/>
          </ac:spMkLst>
        </pc:spChg>
        <pc:spChg chg="mod">
          <ac:chgData name="Elchai Refoua" userId="c597c5c6-a5a3-422e-a8ef-7b29ec64a833" providerId="ADAL" clId="{03FCD6E4-207E-4D3C-92C4-CA6C501D0260}" dt="2023-08-01T09:15:51.756" v="201" actId="1076"/>
          <ac:spMkLst>
            <pc:docMk/>
            <pc:sldMk cId="0" sldId="258"/>
            <ac:spMk id="293" creationId="{00000000-0000-0000-0000-000000000000}"/>
          </ac:spMkLst>
        </pc:spChg>
        <pc:picChg chg="add mod">
          <ac:chgData name="Elchai Refoua" userId="c597c5c6-a5a3-422e-a8ef-7b29ec64a833" providerId="ADAL" clId="{03FCD6E4-207E-4D3C-92C4-CA6C501D0260}" dt="2023-08-01T09:17:34.339" v="210" actId="1076"/>
          <ac:picMkLst>
            <pc:docMk/>
            <pc:sldMk cId="0" sldId="258"/>
            <ac:picMk id="4" creationId="{6CC9B0B9-38FD-CB68-F5C1-0FD06C820398}"/>
          </ac:picMkLst>
        </pc:picChg>
        <pc:picChg chg="add mod">
          <ac:chgData name="Elchai Refoua" userId="c597c5c6-a5a3-422e-a8ef-7b29ec64a833" providerId="ADAL" clId="{03FCD6E4-207E-4D3C-92C4-CA6C501D0260}" dt="2023-08-01T09:17:29.857" v="209" actId="1076"/>
          <ac:picMkLst>
            <pc:docMk/>
            <pc:sldMk cId="0" sldId="258"/>
            <ac:picMk id="5" creationId="{EB88E01E-7486-4D99-09E5-31998BEABB3D}"/>
          </ac:picMkLst>
        </pc:picChg>
        <pc:picChg chg="add mod">
          <ac:chgData name="Elchai Refoua" userId="c597c5c6-a5a3-422e-a8ef-7b29ec64a833" providerId="ADAL" clId="{03FCD6E4-207E-4D3C-92C4-CA6C501D0260}" dt="2023-08-01T09:18:34.014" v="223" actId="1076"/>
          <ac:picMkLst>
            <pc:docMk/>
            <pc:sldMk cId="0" sldId="258"/>
            <ac:picMk id="9" creationId="{F5C4EA56-F47A-B4AB-1DF6-9735461ACDB2}"/>
          </ac:picMkLst>
        </pc:picChg>
        <pc:picChg chg="mod">
          <ac:chgData name="Elchai Refoua" userId="c597c5c6-a5a3-422e-a8ef-7b29ec64a833" providerId="ADAL" clId="{03FCD6E4-207E-4D3C-92C4-CA6C501D0260}" dt="2023-08-01T09:14:02.126" v="183" actId="1076"/>
          <ac:picMkLst>
            <pc:docMk/>
            <pc:sldMk cId="0" sldId="258"/>
            <ac:picMk id="277" creationId="{00000000-0000-0000-0000-000000000000}"/>
          </ac:picMkLst>
        </pc:picChg>
        <pc:picChg chg="mod">
          <ac:chgData name="Elchai Refoua" userId="c597c5c6-a5a3-422e-a8ef-7b29ec64a833" providerId="ADAL" clId="{03FCD6E4-207E-4D3C-92C4-CA6C501D0260}" dt="2023-08-01T09:15:45.599" v="200" actId="1076"/>
          <ac:picMkLst>
            <pc:docMk/>
            <pc:sldMk cId="0" sldId="258"/>
            <ac:picMk id="278" creationId="{00000000-0000-0000-0000-000000000000}"/>
          </ac:picMkLst>
        </pc:picChg>
        <pc:picChg chg="mod">
          <ac:chgData name="Elchai Refoua" userId="c597c5c6-a5a3-422e-a8ef-7b29ec64a833" providerId="ADAL" clId="{03FCD6E4-207E-4D3C-92C4-CA6C501D0260}" dt="2023-08-01T09:14:09.081" v="186" actId="1076"/>
          <ac:picMkLst>
            <pc:docMk/>
            <pc:sldMk cId="0" sldId="258"/>
            <ac:picMk id="279" creationId="{00000000-0000-0000-0000-000000000000}"/>
          </ac:picMkLst>
        </pc:picChg>
        <pc:picChg chg="mod">
          <ac:chgData name="Elchai Refoua" userId="c597c5c6-a5a3-422e-a8ef-7b29ec64a833" providerId="ADAL" clId="{03FCD6E4-207E-4D3C-92C4-CA6C501D0260}" dt="2023-08-01T09:14:54.801" v="194" actId="1076"/>
          <ac:picMkLst>
            <pc:docMk/>
            <pc:sldMk cId="0" sldId="258"/>
            <ac:picMk id="280" creationId="{00000000-0000-0000-0000-000000000000}"/>
          </ac:picMkLst>
        </pc:picChg>
      </pc:sldChg>
      <pc:sldChg chg="addSp delSp modSp mod ord modNotes">
        <pc:chgData name="Elchai Refoua" userId="c597c5c6-a5a3-422e-a8ef-7b29ec64a833" providerId="ADAL" clId="{03FCD6E4-207E-4D3C-92C4-CA6C501D0260}" dt="2023-08-02T07:51:33.942" v="3711" actId="1076"/>
        <pc:sldMkLst>
          <pc:docMk/>
          <pc:sldMk cId="0" sldId="259"/>
        </pc:sldMkLst>
        <pc:spChg chg="add mod">
          <ac:chgData name="Elchai Refoua" userId="c597c5c6-a5a3-422e-a8ef-7b29ec64a833" providerId="ADAL" clId="{03FCD6E4-207E-4D3C-92C4-CA6C501D0260}" dt="2023-08-02T07:51:33.942" v="3711" actId="1076"/>
          <ac:spMkLst>
            <pc:docMk/>
            <pc:sldMk cId="0" sldId="259"/>
            <ac:spMk id="2" creationId="{02BB0253-3382-2962-9036-F953B425505B}"/>
          </ac:spMkLst>
        </pc:spChg>
        <pc:spChg chg="mod">
          <ac:chgData name="Elchai Refoua" userId="c597c5c6-a5a3-422e-a8ef-7b29ec64a833" providerId="ADAL" clId="{03FCD6E4-207E-4D3C-92C4-CA6C501D0260}" dt="2023-08-01T10:09:30.202" v="684"/>
          <ac:spMkLst>
            <pc:docMk/>
            <pc:sldMk cId="0" sldId="259"/>
            <ac:spMk id="4" creationId="{E7211470-8599-E375-9619-C42AF12DA14D}"/>
          </ac:spMkLst>
        </pc:spChg>
        <pc:spChg chg="mod">
          <ac:chgData name="Elchai Refoua" userId="c597c5c6-a5a3-422e-a8ef-7b29ec64a833" providerId="ADAL" clId="{03FCD6E4-207E-4D3C-92C4-CA6C501D0260}" dt="2023-08-01T10:09:30.202" v="684"/>
          <ac:spMkLst>
            <pc:docMk/>
            <pc:sldMk cId="0" sldId="259"/>
            <ac:spMk id="5" creationId="{C185DCA8-7A69-07D8-C842-F0792E7BB96F}"/>
          </ac:spMkLst>
        </pc:spChg>
        <pc:spChg chg="mod">
          <ac:chgData name="Elchai Refoua" userId="c597c5c6-a5a3-422e-a8ef-7b29ec64a833" providerId="ADAL" clId="{03FCD6E4-207E-4D3C-92C4-CA6C501D0260}" dt="2023-08-01T10:09:30.202" v="684"/>
          <ac:spMkLst>
            <pc:docMk/>
            <pc:sldMk cId="0" sldId="259"/>
            <ac:spMk id="6" creationId="{0041B183-FCF7-5BE5-8F3F-C90442B9BDB3}"/>
          </ac:spMkLst>
        </pc:spChg>
        <pc:spChg chg="add mod">
          <ac:chgData name="Elchai Refoua" userId="c597c5c6-a5a3-422e-a8ef-7b29ec64a833" providerId="ADAL" clId="{03FCD6E4-207E-4D3C-92C4-CA6C501D0260}" dt="2023-08-01T10:20:24.143" v="731" actId="108"/>
          <ac:spMkLst>
            <pc:docMk/>
            <pc:sldMk cId="0" sldId="259"/>
            <ac:spMk id="8" creationId="{C49C89BD-2798-D6F4-C1A7-EC87F799DAE7}"/>
          </ac:spMkLst>
        </pc:spChg>
        <pc:spChg chg="add mod">
          <ac:chgData name="Elchai Refoua" userId="c597c5c6-a5a3-422e-a8ef-7b29ec64a833" providerId="ADAL" clId="{03FCD6E4-207E-4D3C-92C4-CA6C501D0260}" dt="2023-08-01T10:19:37.697" v="728" actId="1076"/>
          <ac:spMkLst>
            <pc:docMk/>
            <pc:sldMk cId="0" sldId="259"/>
            <ac:spMk id="10" creationId="{30E471D2-E281-E401-9A54-66AFB838AC9C}"/>
          </ac:spMkLst>
        </pc:spChg>
        <pc:spChg chg="add del">
          <ac:chgData name="Elchai Refoua" userId="c597c5c6-a5a3-422e-a8ef-7b29ec64a833" providerId="ADAL" clId="{03FCD6E4-207E-4D3C-92C4-CA6C501D0260}" dt="2023-08-01T21:00:51.894" v="2826"/>
          <ac:spMkLst>
            <pc:docMk/>
            <pc:sldMk cId="0" sldId="259"/>
            <ac:spMk id="11" creationId="{F2C2CE73-0B48-CF73-C535-6B68AFB15265}"/>
          </ac:spMkLst>
        </pc:spChg>
        <pc:spChg chg="mod">
          <ac:chgData name="Elchai Refoua" userId="c597c5c6-a5a3-422e-a8ef-7b29ec64a833" providerId="ADAL" clId="{03FCD6E4-207E-4D3C-92C4-CA6C501D0260}" dt="2023-08-01T10:15:40.433" v="715" actId="1076"/>
          <ac:spMkLst>
            <pc:docMk/>
            <pc:sldMk cId="0" sldId="259"/>
            <ac:spMk id="298" creationId="{00000000-0000-0000-0000-000000000000}"/>
          </ac:spMkLst>
        </pc:spChg>
        <pc:spChg chg="mod">
          <ac:chgData name="Elchai Refoua" userId="c597c5c6-a5a3-422e-a8ef-7b29ec64a833" providerId="ADAL" clId="{03FCD6E4-207E-4D3C-92C4-CA6C501D0260}" dt="2023-08-01T10:15:45.674" v="717" actId="1076"/>
          <ac:spMkLst>
            <pc:docMk/>
            <pc:sldMk cId="0" sldId="259"/>
            <ac:spMk id="299" creationId="{00000000-0000-0000-0000-000000000000}"/>
          </ac:spMkLst>
        </pc:spChg>
        <pc:grpChg chg="add del mod">
          <ac:chgData name="Elchai Refoua" userId="c597c5c6-a5a3-422e-a8ef-7b29ec64a833" providerId="ADAL" clId="{03FCD6E4-207E-4D3C-92C4-CA6C501D0260}" dt="2023-08-01T10:15:37.579" v="714" actId="478"/>
          <ac:grpSpMkLst>
            <pc:docMk/>
            <pc:sldMk cId="0" sldId="259"/>
            <ac:grpSpMk id="3" creationId="{2EFBB79F-A25D-B932-1EBB-439C7DE2E59E}"/>
          </ac:grpSpMkLst>
        </pc:grpChg>
      </pc:sldChg>
      <pc:sldChg chg="modSp mod">
        <pc:chgData name="Elchai Refoua" userId="c597c5c6-a5a3-422e-a8ef-7b29ec64a833" providerId="ADAL" clId="{03FCD6E4-207E-4D3C-92C4-CA6C501D0260}" dt="2023-08-01T09:22:49.014" v="257"/>
        <pc:sldMkLst>
          <pc:docMk/>
          <pc:sldMk cId="0" sldId="260"/>
        </pc:sldMkLst>
        <pc:spChg chg="mod">
          <ac:chgData name="Elchai Refoua" userId="c597c5c6-a5a3-422e-a8ef-7b29ec64a833" providerId="ADAL" clId="{03FCD6E4-207E-4D3C-92C4-CA6C501D0260}" dt="2023-08-01T09:22:01.199" v="256" actId="122"/>
          <ac:spMkLst>
            <pc:docMk/>
            <pc:sldMk cId="0" sldId="260"/>
            <ac:spMk id="305" creationId="{00000000-0000-0000-0000-000000000000}"/>
          </ac:spMkLst>
        </pc:spChg>
        <pc:spChg chg="mod">
          <ac:chgData name="Elchai Refoua" userId="c597c5c6-a5a3-422e-a8ef-7b29ec64a833" providerId="ADAL" clId="{03FCD6E4-207E-4D3C-92C4-CA6C501D0260}" dt="2023-08-01T09:22:49.014" v="257"/>
          <ac:spMkLst>
            <pc:docMk/>
            <pc:sldMk cId="0" sldId="260"/>
            <ac:spMk id="307" creationId="{00000000-0000-0000-0000-000000000000}"/>
          </ac:spMkLst>
        </pc:spChg>
      </pc:sldChg>
      <pc:sldChg chg="addSp delSp modSp mod ord">
        <pc:chgData name="Elchai Refoua" userId="c597c5c6-a5a3-422e-a8ef-7b29ec64a833" providerId="ADAL" clId="{03FCD6E4-207E-4D3C-92C4-CA6C501D0260}" dt="2023-08-01T16:16:07.596" v="2088"/>
        <pc:sldMkLst>
          <pc:docMk/>
          <pc:sldMk cId="0" sldId="261"/>
        </pc:sldMkLst>
        <pc:spChg chg="add del mod">
          <ac:chgData name="Elchai Refoua" userId="c597c5c6-a5a3-422e-a8ef-7b29ec64a833" providerId="ADAL" clId="{03FCD6E4-207E-4D3C-92C4-CA6C501D0260}" dt="2023-08-01T12:09:43.930" v="1160" actId="478"/>
          <ac:spMkLst>
            <pc:docMk/>
            <pc:sldMk cId="0" sldId="261"/>
            <ac:spMk id="3" creationId="{882DEA6A-9DFB-8AF0-B326-B663D3FA8BC1}"/>
          </ac:spMkLst>
        </pc:spChg>
        <pc:spChg chg="add del mod">
          <ac:chgData name="Elchai Refoua" userId="c597c5c6-a5a3-422e-a8ef-7b29ec64a833" providerId="ADAL" clId="{03FCD6E4-207E-4D3C-92C4-CA6C501D0260}" dt="2023-08-01T12:09:47.025" v="1162" actId="478"/>
          <ac:spMkLst>
            <pc:docMk/>
            <pc:sldMk cId="0" sldId="261"/>
            <ac:spMk id="5" creationId="{BD0B53D4-9B8B-72F8-C2AD-E47335D172D0}"/>
          </ac:spMkLst>
        </pc:spChg>
        <pc:spChg chg="add del mod">
          <ac:chgData name="Elchai Refoua" userId="c597c5c6-a5a3-422e-a8ef-7b29ec64a833" providerId="ADAL" clId="{03FCD6E4-207E-4D3C-92C4-CA6C501D0260}" dt="2023-08-01T12:09:50.073" v="1165" actId="478"/>
          <ac:spMkLst>
            <pc:docMk/>
            <pc:sldMk cId="0" sldId="261"/>
            <ac:spMk id="7" creationId="{30468A69-2665-7D90-76FE-EC298E85E747}"/>
          </ac:spMkLst>
        </pc:spChg>
        <pc:spChg chg="add del mod">
          <ac:chgData name="Elchai Refoua" userId="c597c5c6-a5a3-422e-a8ef-7b29ec64a833" providerId="ADAL" clId="{03FCD6E4-207E-4D3C-92C4-CA6C501D0260}" dt="2023-08-01T12:09:57.264" v="1167" actId="478"/>
          <ac:spMkLst>
            <pc:docMk/>
            <pc:sldMk cId="0" sldId="261"/>
            <ac:spMk id="9" creationId="{3CA1D0AA-593C-CA7F-988B-6C5BA2612049}"/>
          </ac:spMkLst>
        </pc:spChg>
        <pc:spChg chg="add mod">
          <ac:chgData name="Elchai Refoua" userId="c597c5c6-a5a3-422e-a8ef-7b29ec64a833" providerId="ADAL" clId="{03FCD6E4-207E-4D3C-92C4-CA6C501D0260}" dt="2023-08-01T15:53:54.342" v="1987" actId="1076"/>
          <ac:spMkLst>
            <pc:docMk/>
            <pc:sldMk cId="0" sldId="261"/>
            <ac:spMk id="12" creationId="{E7EC860F-171B-D900-9C1E-48367D010BCA}"/>
          </ac:spMkLst>
        </pc:spChg>
        <pc:spChg chg="add del mod">
          <ac:chgData name="Elchai Refoua" userId="c597c5c6-a5a3-422e-a8ef-7b29ec64a833" providerId="ADAL" clId="{03FCD6E4-207E-4D3C-92C4-CA6C501D0260}" dt="2023-08-01T15:42:43.527" v="1974" actId="478"/>
          <ac:spMkLst>
            <pc:docMk/>
            <pc:sldMk cId="0" sldId="261"/>
            <ac:spMk id="14" creationId="{C989E7F4-ECC2-82F4-A09F-A9B009050CF5}"/>
          </ac:spMkLst>
        </pc:spChg>
        <pc:spChg chg="mod">
          <ac:chgData name="Elchai Refoua" userId="c597c5c6-a5a3-422e-a8ef-7b29ec64a833" providerId="ADAL" clId="{03FCD6E4-207E-4D3C-92C4-CA6C501D0260}" dt="2023-08-01T14:25:41.234" v="1711" actId="1076"/>
          <ac:spMkLst>
            <pc:docMk/>
            <pc:sldMk cId="0" sldId="261"/>
            <ac:spMk id="312" creationId="{00000000-0000-0000-0000-000000000000}"/>
          </ac:spMkLst>
        </pc:spChg>
        <pc:spChg chg="del mod">
          <ac:chgData name="Elchai Refoua" userId="c597c5c6-a5a3-422e-a8ef-7b29ec64a833" providerId="ADAL" clId="{03FCD6E4-207E-4D3C-92C4-CA6C501D0260}" dt="2023-08-01T12:09:39.924" v="1159" actId="478"/>
          <ac:spMkLst>
            <pc:docMk/>
            <pc:sldMk cId="0" sldId="261"/>
            <ac:spMk id="313" creationId="{00000000-0000-0000-0000-000000000000}"/>
          </ac:spMkLst>
        </pc:spChg>
        <pc:spChg chg="del mod">
          <ac:chgData name="Elchai Refoua" userId="c597c5c6-a5a3-422e-a8ef-7b29ec64a833" providerId="ADAL" clId="{03FCD6E4-207E-4D3C-92C4-CA6C501D0260}" dt="2023-08-01T12:09:48.702" v="1164" actId="478"/>
          <ac:spMkLst>
            <pc:docMk/>
            <pc:sldMk cId="0" sldId="261"/>
            <ac:spMk id="314" creationId="{00000000-0000-0000-0000-000000000000}"/>
          </ac:spMkLst>
        </pc:spChg>
        <pc:spChg chg="del">
          <ac:chgData name="Elchai Refoua" userId="c597c5c6-a5a3-422e-a8ef-7b29ec64a833" providerId="ADAL" clId="{03FCD6E4-207E-4D3C-92C4-CA6C501D0260}" dt="2023-08-01T12:09:45.566" v="1161" actId="478"/>
          <ac:spMkLst>
            <pc:docMk/>
            <pc:sldMk cId="0" sldId="261"/>
            <ac:spMk id="315" creationId="{00000000-0000-0000-0000-000000000000}"/>
          </ac:spMkLst>
        </pc:spChg>
        <pc:spChg chg="del">
          <ac:chgData name="Elchai Refoua" userId="c597c5c6-a5a3-422e-a8ef-7b29ec64a833" providerId="ADAL" clId="{03FCD6E4-207E-4D3C-92C4-CA6C501D0260}" dt="2023-08-01T12:09:53.086" v="1166" actId="478"/>
          <ac:spMkLst>
            <pc:docMk/>
            <pc:sldMk cId="0" sldId="261"/>
            <ac:spMk id="316" creationId="{00000000-0000-0000-0000-000000000000}"/>
          </ac:spMkLst>
        </pc:spChg>
        <pc:picChg chg="add mod">
          <ac:chgData name="Elchai Refoua" userId="c597c5c6-a5a3-422e-a8ef-7b29ec64a833" providerId="ADAL" clId="{03FCD6E4-207E-4D3C-92C4-CA6C501D0260}" dt="2023-08-01T12:20:58.583" v="1204" actId="1076"/>
          <ac:picMkLst>
            <pc:docMk/>
            <pc:sldMk cId="0" sldId="261"/>
            <ac:picMk id="10" creationId="{C8C343BF-B775-E7F0-34EB-F062BBB86B58}"/>
          </ac:picMkLst>
        </pc:picChg>
        <pc:picChg chg="add del mod">
          <ac:chgData name="Elchai Refoua" userId="c597c5c6-a5a3-422e-a8ef-7b29ec64a833" providerId="ADAL" clId="{03FCD6E4-207E-4D3C-92C4-CA6C501D0260}" dt="2023-08-01T15:42:41.413" v="1973" actId="478"/>
          <ac:picMkLst>
            <pc:docMk/>
            <pc:sldMk cId="0" sldId="261"/>
            <ac:picMk id="15" creationId="{2BAA1FD6-B0FA-A636-38A6-1D5951A1B71A}"/>
          </ac:picMkLst>
        </pc:picChg>
        <pc:picChg chg="add mod">
          <ac:chgData name="Elchai Refoua" userId="c597c5c6-a5a3-422e-a8ef-7b29ec64a833" providerId="ADAL" clId="{03FCD6E4-207E-4D3C-92C4-CA6C501D0260}" dt="2023-08-01T15:53:47.732" v="1986" actId="1076"/>
          <ac:picMkLst>
            <pc:docMk/>
            <pc:sldMk cId="0" sldId="261"/>
            <ac:picMk id="16" creationId="{B2AE053A-1274-AC09-861F-7907FBA94F51}"/>
          </ac:picMkLst>
        </pc:picChg>
      </pc:sldChg>
      <pc:sldChg chg="addSp modSp del mod modNotes">
        <pc:chgData name="Elchai Refoua" userId="c597c5c6-a5a3-422e-a8ef-7b29ec64a833" providerId="ADAL" clId="{03FCD6E4-207E-4D3C-92C4-CA6C501D0260}" dt="2023-08-02T07:14:38.442" v="3577" actId="2696"/>
        <pc:sldMkLst>
          <pc:docMk/>
          <pc:sldMk cId="0" sldId="262"/>
        </pc:sldMkLst>
        <pc:picChg chg="add mod">
          <ac:chgData name="Elchai Refoua" userId="c597c5c6-a5a3-422e-a8ef-7b29ec64a833" providerId="ADAL" clId="{03FCD6E4-207E-4D3C-92C4-CA6C501D0260}" dt="2023-08-01T09:51:03.067" v="504" actId="1076"/>
          <ac:picMkLst>
            <pc:docMk/>
            <pc:sldMk cId="0" sldId="262"/>
            <ac:picMk id="2" creationId="{E43C2A11-A83F-9C96-98CF-CC8426EA49AF}"/>
          </ac:picMkLst>
        </pc:picChg>
      </pc:sldChg>
      <pc:sldChg chg="modSp del mod">
        <pc:chgData name="Elchai Refoua" userId="c597c5c6-a5a3-422e-a8ef-7b29ec64a833" providerId="ADAL" clId="{03FCD6E4-207E-4D3C-92C4-CA6C501D0260}" dt="2023-08-02T07:14:38.442" v="3577" actId="2696"/>
        <pc:sldMkLst>
          <pc:docMk/>
          <pc:sldMk cId="0" sldId="263"/>
        </pc:sldMkLst>
        <pc:spChg chg="mod">
          <ac:chgData name="Elchai Refoua" userId="c597c5c6-a5a3-422e-a8ef-7b29ec64a833" providerId="ADAL" clId="{03FCD6E4-207E-4D3C-92C4-CA6C501D0260}" dt="2023-07-31T21:53:36.404" v="101" actId="14100"/>
          <ac:spMkLst>
            <pc:docMk/>
            <pc:sldMk cId="0" sldId="263"/>
            <ac:spMk id="353" creationId="{00000000-0000-0000-0000-000000000000}"/>
          </ac:spMkLst>
        </pc:spChg>
        <pc:cxnChg chg="mod">
          <ac:chgData name="Elchai Refoua" userId="c597c5c6-a5a3-422e-a8ef-7b29ec64a833" providerId="ADAL" clId="{03FCD6E4-207E-4D3C-92C4-CA6C501D0260}" dt="2023-07-31T21:53:36.404" v="101" actId="14100"/>
          <ac:cxnSpMkLst>
            <pc:docMk/>
            <pc:sldMk cId="0" sldId="263"/>
            <ac:cxnSpMk id="352" creationId="{00000000-0000-0000-0000-000000000000}"/>
          </ac:cxnSpMkLst>
        </pc:cxnChg>
        <pc:cxnChg chg="mod">
          <ac:chgData name="Elchai Refoua" userId="c597c5c6-a5a3-422e-a8ef-7b29ec64a833" providerId="ADAL" clId="{03FCD6E4-207E-4D3C-92C4-CA6C501D0260}" dt="2023-07-31T21:53:36.404" v="101" actId="14100"/>
          <ac:cxnSpMkLst>
            <pc:docMk/>
            <pc:sldMk cId="0" sldId="263"/>
            <ac:cxnSpMk id="354" creationId="{00000000-0000-0000-0000-000000000000}"/>
          </ac:cxnSpMkLst>
        </pc:cxnChg>
      </pc:sldChg>
      <pc:sldChg chg="addSp delSp modSp mod ord modNotes">
        <pc:chgData name="Elchai Refoua" userId="c597c5c6-a5a3-422e-a8ef-7b29ec64a833" providerId="ADAL" clId="{03FCD6E4-207E-4D3C-92C4-CA6C501D0260}" dt="2023-08-01T15:05:09.710" v="1851"/>
        <pc:sldMkLst>
          <pc:docMk/>
          <pc:sldMk cId="0" sldId="264"/>
        </pc:sldMkLst>
        <pc:spChg chg="add mod">
          <ac:chgData name="Elchai Refoua" userId="c597c5c6-a5a3-422e-a8ef-7b29ec64a833" providerId="ADAL" clId="{03FCD6E4-207E-4D3C-92C4-CA6C501D0260}" dt="2023-08-01T15:05:06.177" v="1849" actId="1076"/>
          <ac:spMkLst>
            <pc:docMk/>
            <pc:sldMk cId="0" sldId="264"/>
            <ac:spMk id="2" creationId="{8F8BAC7D-6012-A08F-54C3-0C946F08B519}"/>
          </ac:spMkLst>
        </pc:spChg>
        <pc:spChg chg="add del mod">
          <ac:chgData name="Elchai Refoua" userId="c597c5c6-a5a3-422e-a8ef-7b29ec64a833" providerId="ADAL" clId="{03FCD6E4-207E-4D3C-92C4-CA6C501D0260}" dt="2023-08-01T15:03:56.483" v="1784" actId="478"/>
          <ac:spMkLst>
            <pc:docMk/>
            <pc:sldMk cId="0" sldId="264"/>
            <ac:spMk id="4" creationId="{C856DD80-19C2-064C-2A07-8BD008C79008}"/>
          </ac:spMkLst>
        </pc:spChg>
        <pc:spChg chg="del mod">
          <ac:chgData name="Elchai Refoua" userId="c597c5c6-a5a3-422e-a8ef-7b29ec64a833" providerId="ADAL" clId="{03FCD6E4-207E-4D3C-92C4-CA6C501D0260}" dt="2023-08-01T15:03:53.343" v="1783" actId="478"/>
          <ac:spMkLst>
            <pc:docMk/>
            <pc:sldMk cId="0" sldId="264"/>
            <ac:spMk id="360" creationId="{00000000-0000-0000-0000-000000000000}"/>
          </ac:spMkLst>
        </pc:spChg>
      </pc:sldChg>
      <pc:sldChg chg="delSp modSp mod ord modNotes">
        <pc:chgData name="Elchai Refoua" userId="c597c5c6-a5a3-422e-a8ef-7b29ec64a833" providerId="ADAL" clId="{03FCD6E4-207E-4D3C-92C4-CA6C501D0260}" dt="2023-08-06T11:49:43.973" v="3760" actId="20577"/>
        <pc:sldMkLst>
          <pc:docMk/>
          <pc:sldMk cId="0" sldId="265"/>
        </pc:sldMkLst>
        <pc:spChg chg="del mod">
          <ac:chgData name="Elchai Refoua" userId="c597c5c6-a5a3-422e-a8ef-7b29ec64a833" providerId="ADAL" clId="{03FCD6E4-207E-4D3C-92C4-CA6C501D0260}" dt="2023-08-01T20:31:48.247" v="2679" actId="478"/>
          <ac:spMkLst>
            <pc:docMk/>
            <pc:sldMk cId="0" sldId="265"/>
            <ac:spMk id="365" creationId="{00000000-0000-0000-0000-000000000000}"/>
          </ac:spMkLst>
        </pc:spChg>
        <pc:spChg chg="mod">
          <ac:chgData name="Elchai Refoua" userId="c597c5c6-a5a3-422e-a8ef-7b29ec64a833" providerId="ADAL" clId="{03FCD6E4-207E-4D3C-92C4-CA6C501D0260}" dt="2023-08-06T11:49:43.973" v="3760" actId="20577"/>
          <ac:spMkLst>
            <pc:docMk/>
            <pc:sldMk cId="0" sldId="265"/>
            <ac:spMk id="366" creationId="{00000000-0000-0000-0000-000000000000}"/>
          </ac:spMkLst>
        </pc:spChg>
      </pc:sldChg>
      <pc:sldChg chg="del">
        <pc:chgData name="Elchai Refoua" userId="c597c5c6-a5a3-422e-a8ef-7b29ec64a833" providerId="ADAL" clId="{03FCD6E4-207E-4D3C-92C4-CA6C501D0260}" dt="2023-08-02T07:14:38.442" v="3577" actId="2696"/>
        <pc:sldMkLst>
          <pc:docMk/>
          <pc:sldMk cId="0" sldId="266"/>
        </pc:sldMkLst>
      </pc:sldChg>
      <pc:sldChg chg="del">
        <pc:chgData name="Elchai Refoua" userId="c597c5c6-a5a3-422e-a8ef-7b29ec64a833" providerId="ADAL" clId="{03FCD6E4-207E-4D3C-92C4-CA6C501D0260}" dt="2023-08-02T07:14:38.442" v="3577" actId="2696"/>
        <pc:sldMkLst>
          <pc:docMk/>
          <pc:sldMk cId="0" sldId="267"/>
        </pc:sldMkLst>
      </pc:sldChg>
      <pc:sldChg chg="del">
        <pc:chgData name="Elchai Refoua" userId="c597c5c6-a5a3-422e-a8ef-7b29ec64a833" providerId="ADAL" clId="{03FCD6E4-207E-4D3C-92C4-CA6C501D0260}" dt="2023-08-02T07:14:38.442" v="3577" actId="2696"/>
        <pc:sldMkLst>
          <pc:docMk/>
          <pc:sldMk cId="0" sldId="268"/>
        </pc:sldMkLst>
      </pc:sldChg>
      <pc:sldChg chg="addSp delSp modSp mod ord">
        <pc:chgData name="Elchai Refoua" userId="c597c5c6-a5a3-422e-a8ef-7b29ec64a833" providerId="ADAL" clId="{03FCD6E4-207E-4D3C-92C4-CA6C501D0260}" dt="2023-08-02T07:39:52.972" v="3685" actId="113"/>
        <pc:sldMkLst>
          <pc:docMk/>
          <pc:sldMk cId="0" sldId="269"/>
        </pc:sldMkLst>
        <pc:spChg chg="add mod">
          <ac:chgData name="Elchai Refoua" userId="c597c5c6-a5a3-422e-a8ef-7b29ec64a833" providerId="ADAL" clId="{03FCD6E4-207E-4D3C-92C4-CA6C501D0260}" dt="2023-08-02T07:39:04.434" v="3681" actId="20577"/>
          <ac:spMkLst>
            <pc:docMk/>
            <pc:sldMk cId="0" sldId="269"/>
            <ac:spMk id="3" creationId="{EE8D7F69-6A9F-0D6E-AEC0-B3AFD77453A3}"/>
          </ac:spMkLst>
        </pc:spChg>
        <pc:spChg chg="add del mod">
          <ac:chgData name="Elchai Refoua" userId="c597c5c6-a5a3-422e-a8ef-7b29ec64a833" providerId="ADAL" clId="{03FCD6E4-207E-4D3C-92C4-CA6C501D0260}" dt="2023-08-01T09:57:15.287" v="535" actId="478"/>
          <ac:spMkLst>
            <pc:docMk/>
            <pc:sldMk cId="0" sldId="269"/>
            <ac:spMk id="5" creationId="{20218EEC-CEEE-5496-6808-69C16D695186}"/>
          </ac:spMkLst>
        </pc:spChg>
        <pc:spChg chg="add mod">
          <ac:chgData name="Elchai Refoua" userId="c597c5c6-a5a3-422e-a8ef-7b29ec64a833" providerId="ADAL" clId="{03FCD6E4-207E-4D3C-92C4-CA6C501D0260}" dt="2023-08-01T13:31:48.098" v="1440" actId="1076"/>
          <ac:spMkLst>
            <pc:docMk/>
            <pc:sldMk cId="0" sldId="269"/>
            <ac:spMk id="6" creationId="{7659BA1A-F989-C54B-0968-BA2BCB6419FA}"/>
          </ac:spMkLst>
        </pc:spChg>
        <pc:spChg chg="add mod">
          <ac:chgData name="Elchai Refoua" userId="c597c5c6-a5a3-422e-a8ef-7b29ec64a833" providerId="ADAL" clId="{03FCD6E4-207E-4D3C-92C4-CA6C501D0260}" dt="2023-08-01T13:31:50.303" v="1441" actId="1076"/>
          <ac:spMkLst>
            <pc:docMk/>
            <pc:sldMk cId="0" sldId="269"/>
            <ac:spMk id="8" creationId="{0DBCB5F1-3259-47FC-E08E-F3308A1895F7}"/>
          </ac:spMkLst>
        </pc:spChg>
        <pc:spChg chg="mod">
          <ac:chgData name="Elchai Refoua" userId="c597c5c6-a5a3-422e-a8ef-7b29ec64a833" providerId="ADAL" clId="{03FCD6E4-207E-4D3C-92C4-CA6C501D0260}" dt="2023-08-01T10:29:24.759" v="769"/>
          <ac:spMkLst>
            <pc:docMk/>
            <pc:sldMk cId="0" sldId="269"/>
            <ac:spMk id="10" creationId="{BF3DC758-1FA5-64BC-1E6C-93FF1892E658}"/>
          </ac:spMkLst>
        </pc:spChg>
        <pc:spChg chg="mod">
          <ac:chgData name="Elchai Refoua" userId="c597c5c6-a5a3-422e-a8ef-7b29ec64a833" providerId="ADAL" clId="{03FCD6E4-207E-4D3C-92C4-CA6C501D0260}" dt="2023-08-01T10:29:24.759" v="769"/>
          <ac:spMkLst>
            <pc:docMk/>
            <pc:sldMk cId="0" sldId="269"/>
            <ac:spMk id="11" creationId="{7ADC2A49-A184-4CBF-CABF-C905D71B6107}"/>
          </ac:spMkLst>
        </pc:spChg>
        <pc:spChg chg="mod">
          <ac:chgData name="Elchai Refoua" userId="c597c5c6-a5a3-422e-a8ef-7b29ec64a833" providerId="ADAL" clId="{03FCD6E4-207E-4D3C-92C4-CA6C501D0260}" dt="2023-08-01T10:29:24.759" v="769"/>
          <ac:spMkLst>
            <pc:docMk/>
            <pc:sldMk cId="0" sldId="269"/>
            <ac:spMk id="12" creationId="{E6B1C6B8-AF21-2A75-0377-5A5E331B7129}"/>
          </ac:spMkLst>
        </pc:spChg>
        <pc:spChg chg="mod">
          <ac:chgData name="Elchai Refoua" userId="c597c5c6-a5a3-422e-a8ef-7b29ec64a833" providerId="ADAL" clId="{03FCD6E4-207E-4D3C-92C4-CA6C501D0260}" dt="2023-08-01T10:29:24.759" v="769"/>
          <ac:spMkLst>
            <pc:docMk/>
            <pc:sldMk cId="0" sldId="269"/>
            <ac:spMk id="13" creationId="{663A63A6-996E-0655-200A-FA0DC4BEB628}"/>
          </ac:spMkLst>
        </pc:spChg>
        <pc:spChg chg="mod">
          <ac:chgData name="Elchai Refoua" userId="c597c5c6-a5a3-422e-a8ef-7b29ec64a833" providerId="ADAL" clId="{03FCD6E4-207E-4D3C-92C4-CA6C501D0260}" dt="2023-08-01T10:29:59.053" v="783"/>
          <ac:spMkLst>
            <pc:docMk/>
            <pc:sldMk cId="0" sldId="269"/>
            <ac:spMk id="15" creationId="{4DCD41E5-2671-49EB-8A36-245C58DB453C}"/>
          </ac:spMkLst>
        </pc:spChg>
        <pc:spChg chg="mod">
          <ac:chgData name="Elchai Refoua" userId="c597c5c6-a5a3-422e-a8ef-7b29ec64a833" providerId="ADAL" clId="{03FCD6E4-207E-4D3C-92C4-CA6C501D0260}" dt="2023-08-01T10:29:59.053" v="783"/>
          <ac:spMkLst>
            <pc:docMk/>
            <pc:sldMk cId="0" sldId="269"/>
            <ac:spMk id="16" creationId="{DD0600B5-5DD7-1E44-5732-CD2A9A0147DC}"/>
          </ac:spMkLst>
        </pc:spChg>
        <pc:spChg chg="mod">
          <ac:chgData name="Elchai Refoua" userId="c597c5c6-a5a3-422e-a8ef-7b29ec64a833" providerId="ADAL" clId="{03FCD6E4-207E-4D3C-92C4-CA6C501D0260}" dt="2023-08-01T10:29:59.053" v="783"/>
          <ac:spMkLst>
            <pc:docMk/>
            <pc:sldMk cId="0" sldId="269"/>
            <ac:spMk id="17" creationId="{DA1DAFB9-8D55-65E0-A7E6-FFE2F47F83BD}"/>
          </ac:spMkLst>
        </pc:spChg>
        <pc:spChg chg="mod">
          <ac:chgData name="Elchai Refoua" userId="c597c5c6-a5a3-422e-a8ef-7b29ec64a833" providerId="ADAL" clId="{03FCD6E4-207E-4D3C-92C4-CA6C501D0260}" dt="2023-08-01T10:29:59.053" v="783"/>
          <ac:spMkLst>
            <pc:docMk/>
            <pc:sldMk cId="0" sldId="269"/>
            <ac:spMk id="18" creationId="{60B63DE5-30CF-8750-B188-CB577B239656}"/>
          </ac:spMkLst>
        </pc:spChg>
        <pc:spChg chg="add del mod">
          <ac:chgData name="Elchai Refoua" userId="c597c5c6-a5a3-422e-a8ef-7b29ec64a833" providerId="ADAL" clId="{03FCD6E4-207E-4D3C-92C4-CA6C501D0260}" dt="2023-08-02T07:25:00.859" v="3652"/>
          <ac:spMkLst>
            <pc:docMk/>
            <pc:sldMk cId="0" sldId="269"/>
            <ac:spMk id="21" creationId="{502D0A19-39B2-C6C9-827D-1F509315B5F1}"/>
          </ac:spMkLst>
        </pc:spChg>
        <pc:spChg chg="add mod">
          <ac:chgData name="Elchai Refoua" userId="c597c5c6-a5a3-422e-a8ef-7b29ec64a833" providerId="ADAL" clId="{03FCD6E4-207E-4D3C-92C4-CA6C501D0260}" dt="2023-08-02T07:39:52.972" v="3685" actId="113"/>
          <ac:spMkLst>
            <pc:docMk/>
            <pc:sldMk cId="0" sldId="269"/>
            <ac:spMk id="23" creationId="{66538260-01B3-59EA-1FE0-4919C4F3111C}"/>
          </ac:spMkLst>
        </pc:spChg>
        <pc:spChg chg="del mod">
          <ac:chgData name="Elchai Refoua" userId="c597c5c6-a5a3-422e-a8ef-7b29ec64a833" providerId="ADAL" clId="{03FCD6E4-207E-4D3C-92C4-CA6C501D0260}" dt="2023-08-01T09:57:12.475" v="534" actId="478"/>
          <ac:spMkLst>
            <pc:docMk/>
            <pc:sldMk cId="0" sldId="269"/>
            <ac:spMk id="393" creationId="{00000000-0000-0000-0000-000000000000}"/>
          </ac:spMkLst>
        </pc:spChg>
        <pc:spChg chg="mod">
          <ac:chgData name="Elchai Refoua" userId="c597c5c6-a5a3-422e-a8ef-7b29ec64a833" providerId="ADAL" clId="{03FCD6E4-207E-4D3C-92C4-CA6C501D0260}" dt="2023-08-01T13:31:44.773" v="1439" actId="1076"/>
          <ac:spMkLst>
            <pc:docMk/>
            <pc:sldMk cId="0" sldId="269"/>
            <ac:spMk id="394" creationId="{00000000-0000-0000-0000-000000000000}"/>
          </ac:spMkLst>
        </pc:spChg>
        <pc:grpChg chg="add del mod">
          <ac:chgData name="Elchai Refoua" userId="c597c5c6-a5a3-422e-a8ef-7b29ec64a833" providerId="ADAL" clId="{03FCD6E4-207E-4D3C-92C4-CA6C501D0260}" dt="2023-08-01T10:29:53.945" v="782" actId="478"/>
          <ac:grpSpMkLst>
            <pc:docMk/>
            <pc:sldMk cId="0" sldId="269"/>
            <ac:grpSpMk id="9" creationId="{5B3B9C4C-5D92-38AC-C495-72E9E311B743}"/>
          </ac:grpSpMkLst>
        </pc:grpChg>
        <pc:grpChg chg="add mod">
          <ac:chgData name="Elchai Refoua" userId="c597c5c6-a5a3-422e-a8ef-7b29ec64a833" providerId="ADAL" clId="{03FCD6E4-207E-4D3C-92C4-CA6C501D0260}" dt="2023-08-01T10:30:07.803" v="786" actId="1076"/>
          <ac:grpSpMkLst>
            <pc:docMk/>
            <pc:sldMk cId="0" sldId="269"/>
            <ac:grpSpMk id="14" creationId="{766561F3-5CFA-73EE-3BA1-C74D215AD1C3}"/>
          </ac:grpSpMkLst>
        </pc:grpChg>
        <pc:grpChg chg="mod">
          <ac:chgData name="Elchai Refoua" userId="c597c5c6-a5a3-422e-a8ef-7b29ec64a833" providerId="ADAL" clId="{03FCD6E4-207E-4D3C-92C4-CA6C501D0260}" dt="2023-08-01T10:30:35.394" v="794" actId="1076"/>
          <ac:grpSpMkLst>
            <pc:docMk/>
            <pc:sldMk cId="0" sldId="269"/>
            <ac:grpSpMk id="395" creationId="{00000000-0000-0000-0000-000000000000}"/>
          </ac:grpSpMkLst>
        </pc:grpChg>
        <pc:picChg chg="add mod">
          <ac:chgData name="Elchai Refoua" userId="c597c5c6-a5a3-422e-a8ef-7b29ec64a833" providerId="ADAL" clId="{03FCD6E4-207E-4D3C-92C4-CA6C501D0260}" dt="2023-08-01T10:30:37.297" v="795" actId="1076"/>
          <ac:picMkLst>
            <pc:docMk/>
            <pc:sldMk cId="0" sldId="269"/>
            <ac:picMk id="2" creationId="{8843D486-091E-5DA0-18C8-4D6785E8BFFA}"/>
          </ac:picMkLst>
        </pc:picChg>
        <pc:picChg chg="add mod">
          <ac:chgData name="Elchai Refoua" userId="c597c5c6-a5a3-422e-a8ef-7b29ec64a833" providerId="ADAL" clId="{03FCD6E4-207E-4D3C-92C4-CA6C501D0260}" dt="2023-08-01T10:31:03.104" v="798" actId="1076"/>
          <ac:picMkLst>
            <pc:docMk/>
            <pc:sldMk cId="0" sldId="269"/>
            <ac:picMk id="19" creationId="{3F10C4B3-BE81-3597-4D25-ABA628608375}"/>
          </ac:picMkLst>
        </pc:picChg>
        <pc:picChg chg="del mod">
          <ac:chgData name="Elchai Refoua" userId="c597c5c6-a5a3-422e-a8ef-7b29ec64a833" providerId="ADAL" clId="{03FCD6E4-207E-4D3C-92C4-CA6C501D0260}" dt="2023-08-01T09:50:58.996" v="502" actId="21"/>
          <ac:picMkLst>
            <pc:docMk/>
            <pc:sldMk cId="0" sldId="269"/>
            <ac:picMk id="400" creationId="{00000000-0000-0000-0000-000000000000}"/>
          </ac:picMkLst>
        </pc:picChg>
      </pc:sldChg>
      <pc:sldChg chg="addSp delSp modSp mod ord">
        <pc:chgData name="Elchai Refoua" userId="c597c5c6-a5a3-422e-a8ef-7b29ec64a833" providerId="ADAL" clId="{03FCD6E4-207E-4D3C-92C4-CA6C501D0260}" dt="2023-08-02T08:03:47.817" v="3742" actId="108"/>
        <pc:sldMkLst>
          <pc:docMk/>
          <pc:sldMk cId="0" sldId="270"/>
        </pc:sldMkLst>
        <pc:spChg chg="add del mod">
          <ac:chgData name="Elchai Refoua" userId="c597c5c6-a5a3-422e-a8ef-7b29ec64a833" providerId="ADAL" clId="{03FCD6E4-207E-4D3C-92C4-CA6C501D0260}" dt="2023-08-01T10:20:37.577" v="735" actId="478"/>
          <ac:spMkLst>
            <pc:docMk/>
            <pc:sldMk cId="0" sldId="270"/>
            <ac:spMk id="2" creationId="{CCD0DE4C-64C5-79E5-3FF7-A0536DE6D31A}"/>
          </ac:spMkLst>
        </pc:spChg>
        <pc:spChg chg="add del mod">
          <ac:chgData name="Elchai Refoua" userId="c597c5c6-a5a3-422e-a8ef-7b29ec64a833" providerId="ADAL" clId="{03FCD6E4-207E-4D3C-92C4-CA6C501D0260}" dt="2023-08-01T10:24:00.285" v="751" actId="478"/>
          <ac:spMkLst>
            <pc:docMk/>
            <pc:sldMk cId="0" sldId="270"/>
            <ac:spMk id="4" creationId="{4CB4A8C6-BD7F-7A93-093F-51D90CAD561C}"/>
          </ac:spMkLst>
        </pc:spChg>
        <pc:spChg chg="add mod">
          <ac:chgData name="Elchai Refoua" userId="c597c5c6-a5a3-422e-a8ef-7b29ec64a833" providerId="ADAL" clId="{03FCD6E4-207E-4D3C-92C4-CA6C501D0260}" dt="2023-08-01T11:21:56.169" v="917" actId="14100"/>
          <ac:spMkLst>
            <pc:docMk/>
            <pc:sldMk cId="0" sldId="270"/>
            <ac:spMk id="6" creationId="{EFB82241-C191-13BD-5290-219DFFF6C87E}"/>
          </ac:spMkLst>
        </pc:spChg>
        <pc:spChg chg="del">
          <ac:chgData name="Elchai Refoua" userId="c597c5c6-a5a3-422e-a8ef-7b29ec64a833" providerId="ADAL" clId="{03FCD6E4-207E-4D3C-92C4-CA6C501D0260}" dt="2023-08-01T09:08:13.480" v="137" actId="478"/>
          <ac:spMkLst>
            <pc:docMk/>
            <pc:sldMk cId="0" sldId="270"/>
            <ac:spMk id="406" creationId="{00000000-0000-0000-0000-000000000000}"/>
          </ac:spMkLst>
        </pc:spChg>
        <pc:spChg chg="del mod">
          <ac:chgData name="Elchai Refoua" userId="c597c5c6-a5a3-422e-a8ef-7b29ec64a833" providerId="ADAL" clId="{03FCD6E4-207E-4D3C-92C4-CA6C501D0260}" dt="2023-08-01T10:23:30.529" v="748" actId="478"/>
          <ac:spMkLst>
            <pc:docMk/>
            <pc:sldMk cId="0" sldId="270"/>
            <ac:spMk id="407" creationId="{00000000-0000-0000-0000-000000000000}"/>
          </ac:spMkLst>
        </pc:spChg>
        <pc:spChg chg="del">
          <ac:chgData name="Elchai Refoua" userId="c597c5c6-a5a3-422e-a8ef-7b29ec64a833" providerId="ADAL" clId="{03FCD6E4-207E-4D3C-92C4-CA6C501D0260}" dt="2023-08-01T09:08:18.528" v="140" actId="478"/>
          <ac:spMkLst>
            <pc:docMk/>
            <pc:sldMk cId="0" sldId="270"/>
            <ac:spMk id="408" creationId="{00000000-0000-0000-0000-000000000000}"/>
          </ac:spMkLst>
        </pc:spChg>
        <pc:spChg chg="del">
          <ac:chgData name="Elchai Refoua" userId="c597c5c6-a5a3-422e-a8ef-7b29ec64a833" providerId="ADAL" clId="{03FCD6E4-207E-4D3C-92C4-CA6C501D0260}" dt="2023-08-01T09:08:21.625" v="142" actId="478"/>
          <ac:spMkLst>
            <pc:docMk/>
            <pc:sldMk cId="0" sldId="270"/>
            <ac:spMk id="409" creationId="{00000000-0000-0000-0000-000000000000}"/>
          </ac:spMkLst>
        </pc:spChg>
        <pc:spChg chg="del">
          <ac:chgData name="Elchai Refoua" userId="c597c5c6-a5a3-422e-a8ef-7b29ec64a833" providerId="ADAL" clId="{03FCD6E4-207E-4D3C-92C4-CA6C501D0260}" dt="2023-08-01T09:08:15.112" v="138" actId="478"/>
          <ac:spMkLst>
            <pc:docMk/>
            <pc:sldMk cId="0" sldId="270"/>
            <ac:spMk id="410" creationId="{00000000-0000-0000-0000-000000000000}"/>
          </ac:spMkLst>
        </pc:spChg>
        <pc:spChg chg="del">
          <ac:chgData name="Elchai Refoua" userId="c597c5c6-a5a3-422e-a8ef-7b29ec64a833" providerId="ADAL" clId="{03FCD6E4-207E-4D3C-92C4-CA6C501D0260}" dt="2023-08-01T09:08:10.746" v="136" actId="478"/>
          <ac:spMkLst>
            <pc:docMk/>
            <pc:sldMk cId="0" sldId="270"/>
            <ac:spMk id="411" creationId="{00000000-0000-0000-0000-000000000000}"/>
          </ac:spMkLst>
        </pc:spChg>
        <pc:spChg chg="del">
          <ac:chgData name="Elchai Refoua" userId="c597c5c6-a5a3-422e-a8ef-7b29ec64a833" providerId="ADAL" clId="{03FCD6E4-207E-4D3C-92C4-CA6C501D0260}" dt="2023-08-01T09:08:20.065" v="141" actId="478"/>
          <ac:spMkLst>
            <pc:docMk/>
            <pc:sldMk cId="0" sldId="270"/>
            <ac:spMk id="412" creationId="{00000000-0000-0000-0000-000000000000}"/>
          </ac:spMkLst>
        </pc:spChg>
        <pc:spChg chg="del">
          <ac:chgData name="Elchai Refoua" userId="c597c5c6-a5a3-422e-a8ef-7b29ec64a833" providerId="ADAL" clId="{03FCD6E4-207E-4D3C-92C4-CA6C501D0260}" dt="2023-08-01T09:08:17.489" v="139" actId="478"/>
          <ac:spMkLst>
            <pc:docMk/>
            <pc:sldMk cId="0" sldId="270"/>
            <ac:spMk id="413" creationId="{00000000-0000-0000-0000-000000000000}"/>
          </ac:spMkLst>
        </pc:spChg>
        <pc:spChg chg="del">
          <ac:chgData name="Elchai Refoua" userId="c597c5c6-a5a3-422e-a8ef-7b29ec64a833" providerId="ADAL" clId="{03FCD6E4-207E-4D3C-92C4-CA6C501D0260}" dt="2023-08-01T09:08:23.361" v="143" actId="478"/>
          <ac:spMkLst>
            <pc:docMk/>
            <pc:sldMk cId="0" sldId="270"/>
            <ac:spMk id="414" creationId="{00000000-0000-0000-0000-000000000000}"/>
          </ac:spMkLst>
        </pc:spChg>
        <pc:graphicFrameChg chg="mod modGraphic">
          <ac:chgData name="Elchai Refoua" userId="c597c5c6-a5a3-422e-a8ef-7b29ec64a833" providerId="ADAL" clId="{03FCD6E4-207E-4D3C-92C4-CA6C501D0260}" dt="2023-08-02T08:03:47.817" v="3742" actId="108"/>
          <ac:graphicFrameMkLst>
            <pc:docMk/>
            <pc:sldMk cId="0" sldId="270"/>
            <ac:graphicFrameMk id="405" creationId="{00000000-0000-0000-0000-000000000000}"/>
          </ac:graphicFrameMkLst>
        </pc:graphicFrameChg>
      </pc:sldChg>
      <pc:sldChg chg="del">
        <pc:chgData name="Elchai Refoua" userId="c597c5c6-a5a3-422e-a8ef-7b29ec64a833" providerId="ADAL" clId="{03FCD6E4-207E-4D3C-92C4-CA6C501D0260}" dt="2023-08-02T07:14:38.442" v="3577" actId="2696"/>
        <pc:sldMkLst>
          <pc:docMk/>
          <pc:sldMk cId="0" sldId="271"/>
        </pc:sldMkLst>
      </pc:sldChg>
      <pc:sldChg chg="del">
        <pc:chgData name="Elchai Refoua" userId="c597c5c6-a5a3-422e-a8ef-7b29ec64a833" providerId="ADAL" clId="{03FCD6E4-207E-4D3C-92C4-CA6C501D0260}" dt="2023-08-02T07:14:38.442" v="3577" actId="2696"/>
        <pc:sldMkLst>
          <pc:docMk/>
          <pc:sldMk cId="0" sldId="272"/>
        </pc:sldMkLst>
      </pc:sldChg>
      <pc:sldChg chg="del">
        <pc:chgData name="Elchai Refoua" userId="c597c5c6-a5a3-422e-a8ef-7b29ec64a833" providerId="ADAL" clId="{03FCD6E4-207E-4D3C-92C4-CA6C501D0260}" dt="2023-08-02T07:14:38.442" v="3577" actId="2696"/>
        <pc:sldMkLst>
          <pc:docMk/>
          <pc:sldMk cId="0" sldId="273"/>
        </pc:sldMkLst>
      </pc:sldChg>
      <pc:sldChg chg="del">
        <pc:chgData name="Elchai Refoua" userId="c597c5c6-a5a3-422e-a8ef-7b29ec64a833" providerId="ADAL" clId="{03FCD6E4-207E-4D3C-92C4-CA6C501D0260}" dt="2023-08-02T07:14:38.442" v="3577" actId="2696"/>
        <pc:sldMkLst>
          <pc:docMk/>
          <pc:sldMk cId="0" sldId="274"/>
        </pc:sldMkLst>
      </pc:sldChg>
      <pc:sldChg chg="del">
        <pc:chgData name="Elchai Refoua" userId="c597c5c6-a5a3-422e-a8ef-7b29ec64a833" providerId="ADAL" clId="{03FCD6E4-207E-4D3C-92C4-CA6C501D0260}" dt="2023-08-02T07:14:38.442" v="3577" actId="2696"/>
        <pc:sldMkLst>
          <pc:docMk/>
          <pc:sldMk cId="0" sldId="275"/>
        </pc:sldMkLst>
      </pc:sldChg>
      <pc:sldChg chg="addSp delSp modSp del mod ord modNotes">
        <pc:chgData name="Elchai Refoua" userId="c597c5c6-a5a3-422e-a8ef-7b29ec64a833" providerId="ADAL" clId="{03FCD6E4-207E-4D3C-92C4-CA6C501D0260}" dt="2023-08-01T13:20:46.086" v="1384" actId="2696"/>
        <pc:sldMkLst>
          <pc:docMk/>
          <pc:sldMk cId="0" sldId="276"/>
        </pc:sldMkLst>
        <pc:spChg chg="add mod">
          <ac:chgData name="Elchai Refoua" userId="c597c5c6-a5a3-422e-a8ef-7b29ec64a833" providerId="ADAL" clId="{03FCD6E4-207E-4D3C-92C4-CA6C501D0260}" dt="2023-08-01T11:28:11.308" v="974" actId="1076"/>
          <ac:spMkLst>
            <pc:docMk/>
            <pc:sldMk cId="0" sldId="276"/>
            <ac:spMk id="3" creationId="{0C835867-4C87-7A9E-8E5E-382F3A854D54}"/>
          </ac:spMkLst>
        </pc:spChg>
        <pc:spChg chg="mod">
          <ac:chgData name="Elchai Refoua" userId="c597c5c6-a5a3-422e-a8ef-7b29ec64a833" providerId="ADAL" clId="{03FCD6E4-207E-4D3C-92C4-CA6C501D0260}" dt="2023-08-01T11:28:23.854" v="976" actId="6549"/>
          <ac:spMkLst>
            <pc:docMk/>
            <pc:sldMk cId="0" sldId="276"/>
            <ac:spMk id="500" creationId="{00000000-0000-0000-0000-000000000000}"/>
          </ac:spMkLst>
        </pc:spChg>
        <pc:spChg chg="mod">
          <ac:chgData name="Elchai Refoua" userId="c597c5c6-a5a3-422e-a8ef-7b29ec64a833" providerId="ADAL" clId="{03FCD6E4-207E-4D3C-92C4-CA6C501D0260}" dt="2023-08-01T11:30:33.120" v="998" actId="1076"/>
          <ac:spMkLst>
            <pc:docMk/>
            <pc:sldMk cId="0" sldId="276"/>
            <ac:spMk id="501" creationId="{00000000-0000-0000-0000-000000000000}"/>
          </ac:spMkLst>
        </pc:spChg>
        <pc:spChg chg="del mod">
          <ac:chgData name="Elchai Refoua" userId="c597c5c6-a5a3-422e-a8ef-7b29ec64a833" providerId="ADAL" clId="{03FCD6E4-207E-4D3C-92C4-CA6C501D0260}" dt="2023-08-01T11:30:11.755" v="988" actId="478"/>
          <ac:spMkLst>
            <pc:docMk/>
            <pc:sldMk cId="0" sldId="276"/>
            <ac:spMk id="508" creationId="{00000000-0000-0000-0000-000000000000}"/>
          </ac:spMkLst>
        </pc:spChg>
        <pc:spChg chg="del">
          <ac:chgData name="Elchai Refoua" userId="c597c5c6-a5a3-422e-a8ef-7b29ec64a833" providerId="ADAL" clId="{03FCD6E4-207E-4D3C-92C4-CA6C501D0260}" dt="2023-08-01T11:30:14.038" v="989" actId="478"/>
          <ac:spMkLst>
            <pc:docMk/>
            <pc:sldMk cId="0" sldId="276"/>
            <ac:spMk id="512" creationId="{00000000-0000-0000-0000-000000000000}"/>
          </ac:spMkLst>
        </pc:spChg>
        <pc:spChg chg="del">
          <ac:chgData name="Elchai Refoua" userId="c597c5c6-a5a3-422e-a8ef-7b29ec64a833" providerId="ADAL" clId="{03FCD6E4-207E-4D3C-92C4-CA6C501D0260}" dt="2023-08-01T11:30:15.543" v="990" actId="478"/>
          <ac:spMkLst>
            <pc:docMk/>
            <pc:sldMk cId="0" sldId="276"/>
            <ac:spMk id="513" creationId="{00000000-0000-0000-0000-000000000000}"/>
          </ac:spMkLst>
        </pc:spChg>
        <pc:picChg chg="add mod">
          <ac:chgData name="Elchai Refoua" userId="c597c5c6-a5a3-422e-a8ef-7b29ec64a833" providerId="ADAL" clId="{03FCD6E4-207E-4D3C-92C4-CA6C501D0260}" dt="2023-08-01T11:30:24.574" v="994" actId="1076"/>
          <ac:picMkLst>
            <pc:docMk/>
            <pc:sldMk cId="0" sldId="276"/>
            <ac:picMk id="4" creationId="{3F42FB46-5001-4F84-1D31-D09DE996837A}"/>
          </ac:picMkLst>
        </pc:picChg>
        <pc:picChg chg="add mod">
          <ac:chgData name="Elchai Refoua" userId="c597c5c6-a5a3-422e-a8ef-7b29ec64a833" providerId="ADAL" clId="{03FCD6E4-207E-4D3C-92C4-CA6C501D0260}" dt="2023-08-01T11:30:35.575" v="999" actId="1076"/>
          <ac:picMkLst>
            <pc:docMk/>
            <pc:sldMk cId="0" sldId="276"/>
            <ac:picMk id="5" creationId="{A6F61D76-5EC5-2032-352D-76FD069CF46A}"/>
          </ac:picMkLst>
        </pc:picChg>
        <pc:picChg chg="del">
          <ac:chgData name="Elchai Refoua" userId="c597c5c6-a5a3-422e-a8ef-7b29ec64a833" providerId="ADAL" clId="{03FCD6E4-207E-4D3C-92C4-CA6C501D0260}" dt="2023-08-01T11:28:27.766" v="977" actId="478"/>
          <ac:picMkLst>
            <pc:docMk/>
            <pc:sldMk cId="0" sldId="276"/>
            <ac:picMk id="514" creationId="{00000000-0000-0000-0000-000000000000}"/>
          </ac:picMkLst>
        </pc:picChg>
      </pc:sldChg>
      <pc:sldChg chg="modSp del mod">
        <pc:chgData name="Elchai Refoua" userId="c597c5c6-a5a3-422e-a8ef-7b29ec64a833" providerId="ADAL" clId="{03FCD6E4-207E-4D3C-92C4-CA6C501D0260}" dt="2023-08-02T07:14:38.442" v="3577" actId="2696"/>
        <pc:sldMkLst>
          <pc:docMk/>
          <pc:sldMk cId="0" sldId="277"/>
        </pc:sldMkLst>
        <pc:grpChg chg="mod">
          <ac:chgData name="Elchai Refoua" userId="c597c5c6-a5a3-422e-a8ef-7b29ec64a833" providerId="ADAL" clId="{03FCD6E4-207E-4D3C-92C4-CA6C501D0260}" dt="2023-08-02T05:38:39.971" v="3305" actId="1076"/>
          <ac:grpSpMkLst>
            <pc:docMk/>
            <pc:sldMk cId="0" sldId="277"/>
            <ac:grpSpMk id="549" creationId="{00000000-0000-0000-0000-000000000000}"/>
          </ac:grpSpMkLst>
        </pc:grpChg>
      </pc:sldChg>
      <pc:sldChg chg="del">
        <pc:chgData name="Elchai Refoua" userId="c597c5c6-a5a3-422e-a8ef-7b29ec64a833" providerId="ADAL" clId="{03FCD6E4-207E-4D3C-92C4-CA6C501D0260}" dt="2023-08-02T07:14:38.442" v="3577" actId="2696"/>
        <pc:sldMkLst>
          <pc:docMk/>
          <pc:sldMk cId="0" sldId="278"/>
        </pc:sldMkLst>
      </pc:sldChg>
      <pc:sldChg chg="addSp delSp modSp mod ord modNotes">
        <pc:chgData name="Elchai Refoua" userId="c597c5c6-a5a3-422e-a8ef-7b29ec64a833" providerId="ADAL" clId="{03FCD6E4-207E-4D3C-92C4-CA6C501D0260}" dt="2023-08-02T07:26:00.338" v="3657" actId="1076"/>
        <pc:sldMkLst>
          <pc:docMk/>
          <pc:sldMk cId="0" sldId="279"/>
        </pc:sldMkLst>
        <pc:spChg chg="add mod">
          <ac:chgData name="Elchai Refoua" userId="c597c5c6-a5a3-422e-a8ef-7b29ec64a833" providerId="ADAL" clId="{03FCD6E4-207E-4D3C-92C4-CA6C501D0260}" dt="2023-08-01T09:35:30.502" v="411" actId="1076"/>
          <ac:spMkLst>
            <pc:docMk/>
            <pc:sldMk cId="0" sldId="279"/>
            <ac:spMk id="16" creationId="{1C9744E6-7D54-4C68-D81F-AEC2C1C05C90}"/>
          </ac:spMkLst>
        </pc:spChg>
        <pc:spChg chg="add mod">
          <ac:chgData name="Elchai Refoua" userId="c597c5c6-a5a3-422e-a8ef-7b29ec64a833" providerId="ADAL" clId="{03FCD6E4-207E-4D3C-92C4-CA6C501D0260}" dt="2023-08-01T09:41:26.954" v="455" actId="1076"/>
          <ac:spMkLst>
            <pc:docMk/>
            <pc:sldMk cId="0" sldId="279"/>
            <ac:spMk id="17" creationId="{38A54D7B-3F79-D596-3906-6DAB427C0E23}"/>
          </ac:spMkLst>
        </pc:spChg>
        <pc:spChg chg="add mod">
          <ac:chgData name="Elchai Refoua" userId="c597c5c6-a5a3-422e-a8ef-7b29ec64a833" providerId="ADAL" clId="{03FCD6E4-207E-4D3C-92C4-CA6C501D0260}" dt="2023-08-01T09:43:22.869" v="469" actId="1076"/>
          <ac:spMkLst>
            <pc:docMk/>
            <pc:sldMk cId="0" sldId="279"/>
            <ac:spMk id="19" creationId="{8A6E150F-DE10-DB01-3B88-760542DD94C5}"/>
          </ac:spMkLst>
        </pc:spChg>
        <pc:spChg chg="add del mod">
          <ac:chgData name="Elchai Refoua" userId="c597c5c6-a5a3-422e-a8ef-7b29ec64a833" providerId="ADAL" clId="{03FCD6E4-207E-4D3C-92C4-CA6C501D0260}" dt="2023-08-01T09:42:58.765" v="464" actId="478"/>
          <ac:spMkLst>
            <pc:docMk/>
            <pc:sldMk cId="0" sldId="279"/>
            <ac:spMk id="20" creationId="{2FCEBFE0-4DF0-8274-211D-F185BA97235C}"/>
          </ac:spMkLst>
        </pc:spChg>
        <pc:spChg chg="add mod">
          <ac:chgData name="Elchai Refoua" userId="c597c5c6-a5a3-422e-a8ef-7b29ec64a833" providerId="ADAL" clId="{03FCD6E4-207E-4D3C-92C4-CA6C501D0260}" dt="2023-08-01T09:44:22.056" v="481" actId="1076"/>
          <ac:spMkLst>
            <pc:docMk/>
            <pc:sldMk cId="0" sldId="279"/>
            <ac:spMk id="29" creationId="{B50D3BD6-AD21-6A17-F7F3-0D865DD7BB1A}"/>
          </ac:spMkLst>
        </pc:spChg>
        <pc:spChg chg="mod">
          <ac:chgData name="Elchai Refoua" userId="c597c5c6-a5a3-422e-a8ef-7b29ec64a833" providerId="ADAL" clId="{03FCD6E4-207E-4D3C-92C4-CA6C501D0260}" dt="2023-08-01T09:37:09.813" v="425" actId="1076"/>
          <ac:spMkLst>
            <pc:docMk/>
            <pc:sldMk cId="0" sldId="279"/>
            <ac:spMk id="621" creationId="{00000000-0000-0000-0000-000000000000}"/>
          </ac:spMkLst>
        </pc:spChg>
        <pc:spChg chg="mod">
          <ac:chgData name="Elchai Refoua" userId="c597c5c6-a5a3-422e-a8ef-7b29ec64a833" providerId="ADAL" clId="{03FCD6E4-207E-4D3C-92C4-CA6C501D0260}" dt="2023-08-01T17:27:22.297" v="2244"/>
          <ac:spMkLst>
            <pc:docMk/>
            <pc:sldMk cId="0" sldId="279"/>
            <ac:spMk id="622" creationId="{00000000-0000-0000-0000-000000000000}"/>
          </ac:spMkLst>
        </pc:spChg>
        <pc:spChg chg="mod">
          <ac:chgData name="Elchai Refoua" userId="c597c5c6-a5a3-422e-a8ef-7b29ec64a833" providerId="ADAL" clId="{03FCD6E4-207E-4D3C-92C4-CA6C501D0260}" dt="2023-08-01T17:28:35.702" v="2261" actId="20577"/>
          <ac:spMkLst>
            <pc:docMk/>
            <pc:sldMk cId="0" sldId="279"/>
            <ac:spMk id="623" creationId="{00000000-0000-0000-0000-000000000000}"/>
          </ac:spMkLst>
        </pc:spChg>
        <pc:spChg chg="mod">
          <ac:chgData name="Elchai Refoua" userId="c597c5c6-a5a3-422e-a8ef-7b29ec64a833" providerId="ADAL" clId="{03FCD6E4-207E-4D3C-92C4-CA6C501D0260}" dt="2023-08-01T09:39:40.909" v="447" actId="1076"/>
          <ac:spMkLst>
            <pc:docMk/>
            <pc:sldMk cId="0" sldId="279"/>
            <ac:spMk id="624" creationId="{00000000-0000-0000-0000-000000000000}"/>
          </ac:spMkLst>
        </pc:spChg>
        <pc:spChg chg="mod">
          <ac:chgData name="Elchai Refoua" userId="c597c5c6-a5a3-422e-a8ef-7b29ec64a833" providerId="ADAL" clId="{03FCD6E4-207E-4D3C-92C4-CA6C501D0260}" dt="2023-08-01T09:36:18.947" v="418" actId="255"/>
          <ac:spMkLst>
            <pc:docMk/>
            <pc:sldMk cId="0" sldId="279"/>
            <ac:spMk id="625" creationId="{00000000-0000-0000-0000-000000000000}"/>
          </ac:spMkLst>
        </pc:spChg>
        <pc:spChg chg="mod">
          <ac:chgData name="Elchai Refoua" userId="c597c5c6-a5a3-422e-a8ef-7b29ec64a833" providerId="ADAL" clId="{03FCD6E4-207E-4D3C-92C4-CA6C501D0260}" dt="2023-08-01T09:26:46.161" v="290" actId="1076"/>
          <ac:spMkLst>
            <pc:docMk/>
            <pc:sldMk cId="0" sldId="279"/>
            <ac:spMk id="626" creationId="{00000000-0000-0000-0000-000000000000}"/>
          </ac:spMkLst>
        </pc:spChg>
        <pc:spChg chg="mod">
          <ac:chgData name="Elchai Refoua" userId="c597c5c6-a5a3-422e-a8ef-7b29ec64a833" providerId="ADAL" clId="{03FCD6E4-207E-4D3C-92C4-CA6C501D0260}" dt="2023-08-01T09:26:38.033" v="287" actId="1076"/>
          <ac:spMkLst>
            <pc:docMk/>
            <pc:sldMk cId="0" sldId="279"/>
            <ac:spMk id="627" creationId="{00000000-0000-0000-0000-000000000000}"/>
          </ac:spMkLst>
        </pc:spChg>
        <pc:spChg chg="mod">
          <ac:chgData name="Elchai Refoua" userId="c597c5c6-a5a3-422e-a8ef-7b29ec64a833" providerId="ADAL" clId="{03FCD6E4-207E-4D3C-92C4-CA6C501D0260}" dt="2023-08-01T15:13:32.161" v="1882" actId="14100"/>
          <ac:spMkLst>
            <pc:docMk/>
            <pc:sldMk cId="0" sldId="279"/>
            <ac:spMk id="628" creationId="{00000000-0000-0000-0000-000000000000}"/>
          </ac:spMkLst>
        </pc:spChg>
        <pc:spChg chg="mod">
          <ac:chgData name="Elchai Refoua" userId="c597c5c6-a5a3-422e-a8ef-7b29ec64a833" providerId="ADAL" clId="{03FCD6E4-207E-4D3C-92C4-CA6C501D0260}" dt="2023-08-01T15:13:34.706" v="1883" actId="1076"/>
          <ac:spMkLst>
            <pc:docMk/>
            <pc:sldMk cId="0" sldId="279"/>
            <ac:spMk id="629" creationId="{00000000-0000-0000-0000-000000000000}"/>
          </ac:spMkLst>
        </pc:spChg>
        <pc:spChg chg="mod">
          <ac:chgData name="Elchai Refoua" userId="c597c5c6-a5a3-422e-a8ef-7b29ec64a833" providerId="ADAL" clId="{03FCD6E4-207E-4D3C-92C4-CA6C501D0260}" dt="2023-08-01T09:33:02.663" v="354" actId="1076"/>
          <ac:spMkLst>
            <pc:docMk/>
            <pc:sldMk cId="0" sldId="279"/>
            <ac:spMk id="630" creationId="{00000000-0000-0000-0000-000000000000}"/>
          </ac:spMkLst>
        </pc:spChg>
        <pc:spChg chg="mod">
          <ac:chgData name="Elchai Refoua" userId="c597c5c6-a5a3-422e-a8ef-7b29ec64a833" providerId="ADAL" clId="{03FCD6E4-207E-4D3C-92C4-CA6C501D0260}" dt="2023-08-02T07:25:53.843" v="3656" actId="108"/>
          <ac:spMkLst>
            <pc:docMk/>
            <pc:sldMk cId="0" sldId="279"/>
            <ac:spMk id="631" creationId="{00000000-0000-0000-0000-000000000000}"/>
          </ac:spMkLst>
        </pc:spChg>
        <pc:spChg chg="mod">
          <ac:chgData name="Elchai Refoua" userId="c597c5c6-a5a3-422e-a8ef-7b29ec64a833" providerId="ADAL" clId="{03FCD6E4-207E-4D3C-92C4-CA6C501D0260}" dt="2023-08-02T07:26:00.338" v="3657" actId="1076"/>
          <ac:spMkLst>
            <pc:docMk/>
            <pc:sldMk cId="0" sldId="279"/>
            <ac:spMk id="632" creationId="{00000000-0000-0000-0000-000000000000}"/>
          </ac:spMkLst>
        </pc:spChg>
        <pc:spChg chg="mod">
          <ac:chgData name="Elchai Refoua" userId="c597c5c6-a5a3-422e-a8ef-7b29ec64a833" providerId="ADAL" clId="{03FCD6E4-207E-4D3C-92C4-CA6C501D0260}" dt="2023-08-01T09:37:20.541" v="427" actId="1076"/>
          <ac:spMkLst>
            <pc:docMk/>
            <pc:sldMk cId="0" sldId="279"/>
            <ac:spMk id="633" creationId="{00000000-0000-0000-0000-000000000000}"/>
          </ac:spMkLst>
        </pc:spChg>
        <pc:picChg chg="add mod">
          <ac:chgData name="Elchai Refoua" userId="c597c5c6-a5a3-422e-a8ef-7b29ec64a833" providerId="ADAL" clId="{03FCD6E4-207E-4D3C-92C4-CA6C501D0260}" dt="2023-08-01T09:43:52.989" v="477" actId="1076"/>
          <ac:picMkLst>
            <pc:docMk/>
            <pc:sldMk cId="0" sldId="279"/>
            <ac:picMk id="21" creationId="{DA9A55BD-3C94-A30A-0A1D-3179F4B32D1A}"/>
          </ac:picMkLst>
        </pc:picChg>
        <pc:picChg chg="mod">
          <ac:chgData name="Elchai Refoua" userId="c597c5c6-a5a3-422e-a8ef-7b29ec64a833" providerId="ADAL" clId="{03FCD6E4-207E-4D3C-92C4-CA6C501D0260}" dt="2023-08-01T09:26:40.192" v="288" actId="1076"/>
          <ac:picMkLst>
            <pc:docMk/>
            <pc:sldMk cId="0" sldId="279"/>
            <ac:picMk id="617" creationId="{00000000-0000-0000-0000-000000000000}"/>
          </ac:picMkLst>
        </pc:picChg>
        <pc:picChg chg="mod">
          <ac:chgData name="Elchai Refoua" userId="c597c5c6-a5a3-422e-a8ef-7b29ec64a833" providerId="ADAL" clId="{03FCD6E4-207E-4D3C-92C4-CA6C501D0260}" dt="2023-08-01T09:26:49.110" v="291" actId="1076"/>
          <ac:picMkLst>
            <pc:docMk/>
            <pc:sldMk cId="0" sldId="279"/>
            <ac:picMk id="618" creationId="{00000000-0000-0000-0000-000000000000}"/>
          </ac:picMkLst>
        </pc:picChg>
        <pc:picChg chg="mod">
          <ac:chgData name="Elchai Refoua" userId="c597c5c6-a5a3-422e-a8ef-7b29ec64a833" providerId="ADAL" clId="{03FCD6E4-207E-4D3C-92C4-CA6C501D0260}" dt="2023-08-01T09:33:05.372" v="355" actId="1076"/>
          <ac:picMkLst>
            <pc:docMk/>
            <pc:sldMk cId="0" sldId="279"/>
            <ac:picMk id="619" creationId="{00000000-0000-0000-0000-000000000000}"/>
          </ac:picMkLst>
        </pc:picChg>
        <pc:picChg chg="mod">
          <ac:chgData name="Elchai Refoua" userId="c597c5c6-a5a3-422e-a8ef-7b29ec64a833" providerId="ADAL" clId="{03FCD6E4-207E-4D3C-92C4-CA6C501D0260}" dt="2023-08-01T09:37:17.826" v="426" actId="1076"/>
          <ac:picMkLst>
            <pc:docMk/>
            <pc:sldMk cId="0" sldId="279"/>
            <ac:picMk id="620" creationId="{00000000-0000-0000-0000-000000000000}"/>
          </ac:picMkLst>
        </pc:picChg>
        <pc:cxnChg chg="add mod">
          <ac:chgData name="Elchai Refoua" userId="c597c5c6-a5a3-422e-a8ef-7b29ec64a833" providerId="ADAL" clId="{03FCD6E4-207E-4D3C-92C4-CA6C501D0260}" dt="2023-08-01T09:30:21.348" v="318" actId="14100"/>
          <ac:cxnSpMkLst>
            <pc:docMk/>
            <pc:sldMk cId="0" sldId="279"/>
            <ac:cxnSpMk id="7" creationId="{05E33AC4-16AE-1549-1616-F0356FCD5A9C}"/>
          </ac:cxnSpMkLst>
        </pc:cxnChg>
        <pc:cxnChg chg="add mod">
          <ac:chgData name="Elchai Refoua" userId="c597c5c6-a5a3-422e-a8ef-7b29ec64a833" providerId="ADAL" clId="{03FCD6E4-207E-4D3C-92C4-CA6C501D0260}" dt="2023-08-01T09:43:52.989" v="477" actId="1076"/>
          <ac:cxnSpMkLst>
            <pc:docMk/>
            <pc:sldMk cId="0" sldId="279"/>
            <ac:cxnSpMk id="22" creationId="{709F8FD2-B4A2-093C-7E90-2252B1EA97FF}"/>
          </ac:cxnSpMkLst>
        </pc:cxnChg>
        <pc:cxnChg chg="mod">
          <ac:chgData name="Elchai Refoua" userId="c597c5c6-a5a3-422e-a8ef-7b29ec64a833" providerId="ADAL" clId="{03FCD6E4-207E-4D3C-92C4-CA6C501D0260}" dt="2023-08-01T09:26:43.529" v="289" actId="1076"/>
          <ac:cxnSpMkLst>
            <pc:docMk/>
            <pc:sldMk cId="0" sldId="279"/>
            <ac:cxnSpMk id="634" creationId="{00000000-0000-0000-0000-000000000000}"/>
          </ac:cxnSpMkLst>
        </pc:cxnChg>
        <pc:cxnChg chg="mod">
          <ac:chgData name="Elchai Refoua" userId="c597c5c6-a5a3-422e-a8ef-7b29ec64a833" providerId="ADAL" clId="{03FCD6E4-207E-4D3C-92C4-CA6C501D0260}" dt="2023-08-01T09:30:26.708" v="320" actId="14100"/>
          <ac:cxnSpMkLst>
            <pc:docMk/>
            <pc:sldMk cId="0" sldId="279"/>
            <ac:cxnSpMk id="635" creationId="{00000000-0000-0000-0000-000000000000}"/>
          </ac:cxnSpMkLst>
        </pc:cxnChg>
        <pc:cxnChg chg="mod">
          <ac:chgData name="Elchai Refoua" userId="c597c5c6-a5a3-422e-a8ef-7b29ec64a833" providerId="ADAL" clId="{03FCD6E4-207E-4D3C-92C4-CA6C501D0260}" dt="2023-08-01T09:37:02.410" v="422" actId="14100"/>
          <ac:cxnSpMkLst>
            <pc:docMk/>
            <pc:sldMk cId="0" sldId="279"/>
            <ac:cxnSpMk id="636" creationId="{00000000-0000-0000-0000-000000000000}"/>
          </ac:cxnSpMkLst>
        </pc:cxnChg>
      </pc:sldChg>
      <pc:sldChg chg="del">
        <pc:chgData name="Elchai Refoua" userId="c597c5c6-a5a3-422e-a8ef-7b29ec64a833" providerId="ADAL" clId="{03FCD6E4-207E-4D3C-92C4-CA6C501D0260}" dt="2023-08-02T07:14:38.442" v="3577" actId="2696"/>
        <pc:sldMkLst>
          <pc:docMk/>
          <pc:sldMk cId="0" sldId="280"/>
        </pc:sldMkLst>
      </pc:sldChg>
      <pc:sldChg chg="del">
        <pc:chgData name="Elchai Refoua" userId="c597c5c6-a5a3-422e-a8ef-7b29ec64a833" providerId="ADAL" clId="{03FCD6E4-207E-4D3C-92C4-CA6C501D0260}" dt="2023-08-02T07:14:38.442" v="3577" actId="2696"/>
        <pc:sldMkLst>
          <pc:docMk/>
          <pc:sldMk cId="0" sldId="281"/>
        </pc:sldMkLst>
      </pc:sldChg>
      <pc:sldChg chg="del">
        <pc:chgData name="Elchai Refoua" userId="c597c5c6-a5a3-422e-a8ef-7b29ec64a833" providerId="ADAL" clId="{03FCD6E4-207E-4D3C-92C4-CA6C501D0260}" dt="2023-08-02T07:14:38.442" v="3577" actId="2696"/>
        <pc:sldMkLst>
          <pc:docMk/>
          <pc:sldMk cId="0" sldId="282"/>
        </pc:sldMkLst>
      </pc:sldChg>
      <pc:sldChg chg="addSp delSp modSp del mod ord modNotes">
        <pc:chgData name="Elchai Refoua" userId="c597c5c6-a5a3-422e-a8ef-7b29ec64a833" providerId="ADAL" clId="{03FCD6E4-207E-4D3C-92C4-CA6C501D0260}" dt="2023-08-02T07:34:16.538" v="3658" actId="2696"/>
        <pc:sldMkLst>
          <pc:docMk/>
          <pc:sldMk cId="0" sldId="283"/>
        </pc:sldMkLst>
        <pc:spChg chg="add del mod">
          <ac:chgData name="Elchai Refoua" userId="c597c5c6-a5a3-422e-a8ef-7b29ec64a833" providerId="ADAL" clId="{03FCD6E4-207E-4D3C-92C4-CA6C501D0260}" dt="2023-08-01T15:03:31.437" v="1780" actId="478"/>
          <ac:spMkLst>
            <pc:docMk/>
            <pc:sldMk cId="0" sldId="283"/>
            <ac:spMk id="3" creationId="{1BEF4665-46FA-B91D-44C4-7862AD4AB910}"/>
          </ac:spMkLst>
        </pc:spChg>
        <pc:spChg chg="del mod">
          <ac:chgData name="Elchai Refoua" userId="c597c5c6-a5a3-422e-a8ef-7b29ec64a833" providerId="ADAL" clId="{03FCD6E4-207E-4D3C-92C4-CA6C501D0260}" dt="2023-08-01T15:03:27.800" v="1779" actId="478"/>
          <ac:spMkLst>
            <pc:docMk/>
            <pc:sldMk cId="0" sldId="283"/>
            <ac:spMk id="703" creationId="{00000000-0000-0000-0000-000000000000}"/>
          </ac:spMkLst>
        </pc:spChg>
        <pc:grpChg chg="del">
          <ac:chgData name="Elchai Refoua" userId="c597c5c6-a5a3-422e-a8ef-7b29ec64a833" providerId="ADAL" clId="{03FCD6E4-207E-4D3C-92C4-CA6C501D0260}" dt="2023-08-01T15:03:24.350" v="1777" actId="478"/>
          <ac:grpSpMkLst>
            <pc:docMk/>
            <pc:sldMk cId="0" sldId="283"/>
            <ac:grpSpMk id="706" creationId="{00000000-0000-0000-0000-000000000000}"/>
          </ac:grpSpMkLst>
        </pc:grpChg>
        <pc:grpChg chg="del">
          <ac:chgData name="Elchai Refoua" userId="c597c5c6-a5a3-422e-a8ef-7b29ec64a833" providerId="ADAL" clId="{03FCD6E4-207E-4D3C-92C4-CA6C501D0260}" dt="2023-08-01T15:03:22.927" v="1775" actId="478"/>
          <ac:grpSpMkLst>
            <pc:docMk/>
            <pc:sldMk cId="0" sldId="283"/>
            <ac:grpSpMk id="709" creationId="{00000000-0000-0000-0000-000000000000}"/>
          </ac:grpSpMkLst>
        </pc:grpChg>
        <pc:grpChg chg="del">
          <ac:chgData name="Elchai Refoua" userId="c597c5c6-a5a3-422e-a8ef-7b29ec64a833" providerId="ADAL" clId="{03FCD6E4-207E-4D3C-92C4-CA6C501D0260}" dt="2023-08-01T15:03:23.533" v="1776" actId="478"/>
          <ac:grpSpMkLst>
            <pc:docMk/>
            <pc:sldMk cId="0" sldId="283"/>
            <ac:grpSpMk id="712" creationId="{00000000-0000-0000-0000-000000000000}"/>
          </ac:grpSpMkLst>
        </pc:grpChg>
      </pc:sldChg>
      <pc:sldChg chg="del">
        <pc:chgData name="Elchai Refoua" userId="c597c5c6-a5a3-422e-a8ef-7b29ec64a833" providerId="ADAL" clId="{03FCD6E4-207E-4D3C-92C4-CA6C501D0260}" dt="2023-08-02T07:14:38.442" v="3577" actId="2696"/>
        <pc:sldMkLst>
          <pc:docMk/>
          <pc:sldMk cId="0" sldId="284"/>
        </pc:sldMkLst>
      </pc:sldChg>
      <pc:sldChg chg="del">
        <pc:chgData name="Elchai Refoua" userId="c597c5c6-a5a3-422e-a8ef-7b29ec64a833" providerId="ADAL" clId="{03FCD6E4-207E-4D3C-92C4-CA6C501D0260}" dt="2023-08-02T07:14:38.442" v="3577" actId="2696"/>
        <pc:sldMkLst>
          <pc:docMk/>
          <pc:sldMk cId="0" sldId="285"/>
        </pc:sldMkLst>
      </pc:sldChg>
      <pc:sldChg chg="del">
        <pc:chgData name="Elchai Refoua" userId="c597c5c6-a5a3-422e-a8ef-7b29ec64a833" providerId="ADAL" clId="{03FCD6E4-207E-4D3C-92C4-CA6C501D0260}" dt="2023-08-02T07:14:38.442" v="3577" actId="2696"/>
        <pc:sldMkLst>
          <pc:docMk/>
          <pc:sldMk cId="0" sldId="286"/>
        </pc:sldMkLst>
      </pc:sldChg>
      <pc:sldChg chg="del">
        <pc:chgData name="Elchai Refoua" userId="c597c5c6-a5a3-422e-a8ef-7b29ec64a833" providerId="ADAL" clId="{03FCD6E4-207E-4D3C-92C4-CA6C501D0260}" dt="2023-08-02T07:14:38.442" v="3577" actId="2696"/>
        <pc:sldMkLst>
          <pc:docMk/>
          <pc:sldMk cId="0" sldId="287"/>
        </pc:sldMkLst>
      </pc:sldChg>
      <pc:sldChg chg="del">
        <pc:chgData name="Elchai Refoua" userId="c597c5c6-a5a3-422e-a8ef-7b29ec64a833" providerId="ADAL" clId="{03FCD6E4-207E-4D3C-92C4-CA6C501D0260}" dt="2023-08-02T07:14:38.442" v="3577" actId="2696"/>
        <pc:sldMkLst>
          <pc:docMk/>
          <pc:sldMk cId="0" sldId="288"/>
        </pc:sldMkLst>
      </pc:sldChg>
      <pc:sldChg chg="del">
        <pc:chgData name="Elchai Refoua" userId="c597c5c6-a5a3-422e-a8ef-7b29ec64a833" providerId="ADAL" clId="{03FCD6E4-207E-4D3C-92C4-CA6C501D0260}" dt="2023-08-02T07:14:38.442" v="3577" actId="2696"/>
        <pc:sldMkLst>
          <pc:docMk/>
          <pc:sldMk cId="0" sldId="289"/>
        </pc:sldMkLst>
      </pc:sldChg>
      <pc:sldChg chg="del">
        <pc:chgData name="Elchai Refoua" userId="c597c5c6-a5a3-422e-a8ef-7b29ec64a833" providerId="ADAL" clId="{03FCD6E4-207E-4D3C-92C4-CA6C501D0260}" dt="2023-08-02T07:14:38.442" v="3577" actId="2696"/>
        <pc:sldMkLst>
          <pc:docMk/>
          <pc:sldMk cId="0" sldId="290"/>
        </pc:sldMkLst>
      </pc:sldChg>
      <pc:sldChg chg="del">
        <pc:chgData name="Elchai Refoua" userId="c597c5c6-a5a3-422e-a8ef-7b29ec64a833" providerId="ADAL" clId="{03FCD6E4-207E-4D3C-92C4-CA6C501D0260}" dt="2023-08-02T07:14:38.442" v="3577" actId="2696"/>
        <pc:sldMkLst>
          <pc:docMk/>
          <pc:sldMk cId="0" sldId="291"/>
        </pc:sldMkLst>
      </pc:sldChg>
      <pc:sldChg chg="del">
        <pc:chgData name="Elchai Refoua" userId="c597c5c6-a5a3-422e-a8ef-7b29ec64a833" providerId="ADAL" clId="{03FCD6E4-207E-4D3C-92C4-CA6C501D0260}" dt="2023-08-02T07:14:38.442" v="3577" actId="2696"/>
        <pc:sldMkLst>
          <pc:docMk/>
          <pc:sldMk cId="0" sldId="292"/>
        </pc:sldMkLst>
      </pc:sldChg>
      <pc:sldChg chg="del">
        <pc:chgData name="Elchai Refoua" userId="c597c5c6-a5a3-422e-a8ef-7b29ec64a833" providerId="ADAL" clId="{03FCD6E4-207E-4D3C-92C4-CA6C501D0260}" dt="2023-08-02T07:14:38.442" v="3577" actId="2696"/>
        <pc:sldMkLst>
          <pc:docMk/>
          <pc:sldMk cId="0" sldId="293"/>
        </pc:sldMkLst>
      </pc:sldChg>
      <pc:sldChg chg="del">
        <pc:chgData name="Elchai Refoua" userId="c597c5c6-a5a3-422e-a8ef-7b29ec64a833" providerId="ADAL" clId="{03FCD6E4-207E-4D3C-92C4-CA6C501D0260}" dt="2023-08-02T07:14:38.442" v="3577" actId="2696"/>
        <pc:sldMkLst>
          <pc:docMk/>
          <pc:sldMk cId="0" sldId="294"/>
        </pc:sldMkLst>
      </pc:sldChg>
      <pc:sldChg chg="del">
        <pc:chgData name="Elchai Refoua" userId="c597c5c6-a5a3-422e-a8ef-7b29ec64a833" providerId="ADAL" clId="{03FCD6E4-207E-4D3C-92C4-CA6C501D0260}" dt="2023-08-02T07:14:38.442" v="3577" actId="2696"/>
        <pc:sldMkLst>
          <pc:docMk/>
          <pc:sldMk cId="0" sldId="295"/>
        </pc:sldMkLst>
      </pc:sldChg>
      <pc:sldChg chg="del">
        <pc:chgData name="Elchai Refoua" userId="c597c5c6-a5a3-422e-a8ef-7b29ec64a833" providerId="ADAL" clId="{03FCD6E4-207E-4D3C-92C4-CA6C501D0260}" dt="2023-08-02T07:14:38.442" v="3577" actId="2696"/>
        <pc:sldMkLst>
          <pc:docMk/>
          <pc:sldMk cId="0" sldId="296"/>
        </pc:sldMkLst>
      </pc:sldChg>
      <pc:sldChg chg="del">
        <pc:chgData name="Elchai Refoua" userId="c597c5c6-a5a3-422e-a8ef-7b29ec64a833" providerId="ADAL" clId="{03FCD6E4-207E-4D3C-92C4-CA6C501D0260}" dt="2023-08-02T07:14:38.442" v="3577" actId="2696"/>
        <pc:sldMkLst>
          <pc:docMk/>
          <pc:sldMk cId="0" sldId="297"/>
        </pc:sldMkLst>
      </pc:sldChg>
      <pc:sldChg chg="del">
        <pc:chgData name="Elchai Refoua" userId="c597c5c6-a5a3-422e-a8ef-7b29ec64a833" providerId="ADAL" clId="{03FCD6E4-207E-4D3C-92C4-CA6C501D0260}" dt="2023-08-02T07:14:38.442" v="3577" actId="2696"/>
        <pc:sldMkLst>
          <pc:docMk/>
          <pc:sldMk cId="0" sldId="298"/>
        </pc:sldMkLst>
      </pc:sldChg>
      <pc:sldChg chg="del">
        <pc:chgData name="Elchai Refoua" userId="c597c5c6-a5a3-422e-a8ef-7b29ec64a833" providerId="ADAL" clId="{03FCD6E4-207E-4D3C-92C4-CA6C501D0260}" dt="2023-08-02T07:14:38.442" v="3577" actId="2696"/>
        <pc:sldMkLst>
          <pc:docMk/>
          <pc:sldMk cId="0" sldId="299"/>
        </pc:sldMkLst>
      </pc:sldChg>
      <pc:sldChg chg="del">
        <pc:chgData name="Elchai Refoua" userId="c597c5c6-a5a3-422e-a8ef-7b29ec64a833" providerId="ADAL" clId="{03FCD6E4-207E-4D3C-92C4-CA6C501D0260}" dt="2023-08-02T07:14:38.442" v="3577" actId="2696"/>
        <pc:sldMkLst>
          <pc:docMk/>
          <pc:sldMk cId="0" sldId="300"/>
        </pc:sldMkLst>
      </pc:sldChg>
      <pc:sldChg chg="del">
        <pc:chgData name="Elchai Refoua" userId="c597c5c6-a5a3-422e-a8ef-7b29ec64a833" providerId="ADAL" clId="{03FCD6E4-207E-4D3C-92C4-CA6C501D0260}" dt="2023-08-02T07:14:38.442" v="3577" actId="2696"/>
        <pc:sldMkLst>
          <pc:docMk/>
          <pc:sldMk cId="0" sldId="301"/>
        </pc:sldMkLst>
      </pc:sldChg>
      <pc:sldChg chg="del">
        <pc:chgData name="Elchai Refoua" userId="c597c5c6-a5a3-422e-a8ef-7b29ec64a833" providerId="ADAL" clId="{03FCD6E4-207E-4D3C-92C4-CA6C501D0260}" dt="2023-08-02T07:14:38.442" v="3577" actId="2696"/>
        <pc:sldMkLst>
          <pc:docMk/>
          <pc:sldMk cId="0" sldId="302"/>
        </pc:sldMkLst>
      </pc:sldChg>
      <pc:sldChg chg="del">
        <pc:chgData name="Elchai Refoua" userId="c597c5c6-a5a3-422e-a8ef-7b29ec64a833" providerId="ADAL" clId="{03FCD6E4-207E-4D3C-92C4-CA6C501D0260}" dt="2023-08-02T07:14:38.442" v="3577" actId="2696"/>
        <pc:sldMkLst>
          <pc:docMk/>
          <pc:sldMk cId="0" sldId="303"/>
        </pc:sldMkLst>
      </pc:sldChg>
      <pc:sldChg chg="del">
        <pc:chgData name="Elchai Refoua" userId="c597c5c6-a5a3-422e-a8ef-7b29ec64a833" providerId="ADAL" clId="{03FCD6E4-207E-4D3C-92C4-CA6C501D0260}" dt="2023-08-02T07:14:18.764" v="3576" actId="47"/>
        <pc:sldMkLst>
          <pc:docMk/>
          <pc:sldMk cId="0" sldId="304"/>
        </pc:sldMkLst>
      </pc:sldChg>
      <pc:sldChg chg="addSp delSp modSp add mod ord">
        <pc:chgData name="Elchai Refoua" userId="c597c5c6-a5a3-422e-a8ef-7b29ec64a833" providerId="ADAL" clId="{03FCD6E4-207E-4D3C-92C4-CA6C501D0260}" dt="2023-08-02T08:40:35.234" v="3746" actId="20577"/>
        <pc:sldMkLst>
          <pc:docMk/>
          <pc:sldMk cId="2285676894" sldId="305"/>
        </pc:sldMkLst>
        <pc:spChg chg="add del mod">
          <ac:chgData name="Elchai Refoua" userId="c597c5c6-a5a3-422e-a8ef-7b29ec64a833" providerId="ADAL" clId="{03FCD6E4-207E-4D3C-92C4-CA6C501D0260}" dt="2023-08-01T09:54:55.697" v="516" actId="478"/>
          <ac:spMkLst>
            <pc:docMk/>
            <pc:sldMk cId="2285676894" sldId="305"/>
            <ac:spMk id="3" creationId="{9B37473E-7C4D-E29C-B111-5149FC827328}"/>
          </ac:spMkLst>
        </pc:spChg>
        <pc:spChg chg="add del mod">
          <ac:chgData name="Elchai Refoua" userId="c597c5c6-a5a3-422e-a8ef-7b29ec64a833" providerId="ADAL" clId="{03FCD6E4-207E-4D3C-92C4-CA6C501D0260}" dt="2023-08-02T07:15:56.210" v="3593" actId="478"/>
          <ac:spMkLst>
            <pc:docMk/>
            <pc:sldMk cId="2285676894" sldId="305"/>
            <ac:spMk id="5" creationId="{12F42FDC-62B9-E39C-688F-578376E1F945}"/>
          </ac:spMkLst>
        </pc:spChg>
        <pc:spChg chg="mod">
          <ac:chgData name="Elchai Refoua" userId="c597c5c6-a5a3-422e-a8ef-7b29ec64a833" providerId="ADAL" clId="{03FCD6E4-207E-4D3C-92C4-CA6C501D0260}" dt="2023-08-02T08:40:35.234" v="3746" actId="20577"/>
          <ac:spMkLst>
            <pc:docMk/>
            <pc:sldMk cId="2285676894" sldId="305"/>
            <ac:spMk id="305" creationId="{00000000-0000-0000-0000-000000000000}"/>
          </ac:spMkLst>
        </pc:spChg>
        <pc:spChg chg="del mod">
          <ac:chgData name="Elchai Refoua" userId="c597c5c6-a5a3-422e-a8ef-7b29ec64a833" providerId="ADAL" clId="{03FCD6E4-207E-4D3C-92C4-CA6C501D0260}" dt="2023-08-02T07:15:54.027" v="3592" actId="478"/>
          <ac:spMkLst>
            <pc:docMk/>
            <pc:sldMk cId="2285676894" sldId="305"/>
            <ac:spMk id="306" creationId="{00000000-0000-0000-0000-000000000000}"/>
          </ac:spMkLst>
        </pc:spChg>
        <pc:spChg chg="del">
          <ac:chgData name="Elchai Refoua" userId="c597c5c6-a5a3-422e-a8ef-7b29ec64a833" providerId="ADAL" clId="{03FCD6E4-207E-4D3C-92C4-CA6C501D0260}" dt="2023-08-01T09:47:25.148" v="487" actId="478"/>
          <ac:spMkLst>
            <pc:docMk/>
            <pc:sldMk cId="2285676894" sldId="305"/>
            <ac:spMk id="307" creationId="{00000000-0000-0000-0000-000000000000}"/>
          </ac:spMkLst>
        </pc:spChg>
        <pc:picChg chg="del">
          <ac:chgData name="Elchai Refoua" userId="c597c5c6-a5a3-422e-a8ef-7b29ec64a833" providerId="ADAL" clId="{03FCD6E4-207E-4D3C-92C4-CA6C501D0260}" dt="2023-08-02T07:16:45.229" v="3596"/>
          <ac:picMkLst>
            <pc:docMk/>
            <pc:sldMk cId="2285676894" sldId="305"/>
            <ac:picMk id="6" creationId="{E01BC26D-8591-2D71-92C9-2A378FA5176D}"/>
          </ac:picMkLst>
        </pc:picChg>
        <pc:picChg chg="del">
          <ac:chgData name="Elchai Refoua" userId="c597c5c6-a5a3-422e-a8ef-7b29ec64a833" providerId="ADAL" clId="{03FCD6E4-207E-4D3C-92C4-CA6C501D0260}" dt="2023-08-02T07:15:51.144" v="3591" actId="478"/>
          <ac:picMkLst>
            <pc:docMk/>
            <pc:sldMk cId="2285676894" sldId="305"/>
            <ac:picMk id="304" creationId="{00000000-0000-0000-0000-000000000000}"/>
          </ac:picMkLst>
        </pc:picChg>
      </pc:sldChg>
      <pc:sldChg chg="add del">
        <pc:chgData name="Elchai Refoua" userId="c597c5c6-a5a3-422e-a8ef-7b29ec64a833" providerId="ADAL" clId="{03FCD6E4-207E-4D3C-92C4-CA6C501D0260}" dt="2023-08-02T07:14:38.442" v="3577" actId="2696"/>
        <pc:sldMkLst>
          <pc:docMk/>
          <pc:sldMk cId="3073864755" sldId="306"/>
        </pc:sldMkLst>
      </pc:sldChg>
      <pc:sldChg chg="add del">
        <pc:chgData name="Elchai Refoua" userId="c597c5c6-a5a3-422e-a8ef-7b29ec64a833" providerId="ADAL" clId="{03FCD6E4-207E-4D3C-92C4-CA6C501D0260}" dt="2023-08-01T10:30:18.988" v="788"/>
        <pc:sldMkLst>
          <pc:docMk/>
          <pc:sldMk cId="2901205151" sldId="307"/>
        </pc:sldMkLst>
      </pc:sldChg>
      <pc:sldChg chg="add del">
        <pc:chgData name="Elchai Refoua" userId="c597c5c6-a5a3-422e-a8ef-7b29ec64a833" providerId="ADAL" clId="{03FCD6E4-207E-4D3C-92C4-CA6C501D0260}" dt="2023-08-02T07:14:38.442" v="3577" actId="2696"/>
        <pc:sldMkLst>
          <pc:docMk/>
          <pc:sldMk cId="3055951231" sldId="307"/>
        </pc:sldMkLst>
      </pc:sldChg>
      <pc:sldChg chg="addSp delSp modSp add mod ord">
        <pc:chgData name="Elchai Refoua" userId="c597c5c6-a5a3-422e-a8ef-7b29ec64a833" providerId="ADAL" clId="{03FCD6E4-207E-4D3C-92C4-CA6C501D0260}" dt="2023-08-02T07:34:32.363" v="3660" actId="108"/>
        <pc:sldMkLst>
          <pc:docMk/>
          <pc:sldMk cId="2910159005" sldId="308"/>
        </pc:sldMkLst>
        <pc:spChg chg="mod">
          <ac:chgData name="Elchai Refoua" userId="c597c5c6-a5a3-422e-a8ef-7b29ec64a833" providerId="ADAL" clId="{03FCD6E4-207E-4D3C-92C4-CA6C501D0260}" dt="2023-08-01T13:33:53.372" v="1485" actId="1076"/>
          <ac:spMkLst>
            <pc:docMk/>
            <pc:sldMk cId="2910159005" sldId="308"/>
            <ac:spMk id="6" creationId="{EFB82241-C191-13BD-5290-219DFFF6C87E}"/>
          </ac:spMkLst>
        </pc:spChg>
        <pc:spChg chg="add mod">
          <ac:chgData name="Elchai Refoua" userId="c597c5c6-a5a3-422e-a8ef-7b29ec64a833" providerId="ADAL" clId="{03FCD6E4-207E-4D3C-92C4-CA6C501D0260}" dt="2023-08-01T21:03:37.317" v="2905" actId="20577"/>
          <ac:spMkLst>
            <pc:docMk/>
            <pc:sldMk cId="2910159005" sldId="308"/>
            <ac:spMk id="8" creationId="{6D5D571A-F290-849D-11A7-55533D6485FE}"/>
          </ac:spMkLst>
        </pc:spChg>
        <pc:spChg chg="add del">
          <ac:chgData name="Elchai Refoua" userId="c597c5c6-a5a3-422e-a8ef-7b29ec64a833" providerId="ADAL" clId="{03FCD6E4-207E-4D3C-92C4-CA6C501D0260}" dt="2023-08-01T21:02:27.387" v="2840"/>
          <ac:spMkLst>
            <pc:docMk/>
            <pc:sldMk cId="2910159005" sldId="308"/>
            <ac:spMk id="9" creationId="{10FC7422-DBB2-5A4B-0397-9B6ECA0D763B}"/>
          </ac:spMkLst>
        </pc:spChg>
        <pc:spChg chg="add del">
          <ac:chgData name="Elchai Refoua" userId="c597c5c6-a5a3-422e-a8ef-7b29ec64a833" providerId="ADAL" clId="{03FCD6E4-207E-4D3C-92C4-CA6C501D0260}" dt="2023-08-01T21:02:38.030" v="2842"/>
          <ac:spMkLst>
            <pc:docMk/>
            <pc:sldMk cId="2910159005" sldId="308"/>
            <ac:spMk id="10" creationId="{02232A68-F69C-A813-9096-808C334D3311}"/>
          </ac:spMkLst>
        </pc:spChg>
        <pc:spChg chg="add del">
          <ac:chgData name="Elchai Refoua" userId="c597c5c6-a5a3-422e-a8ef-7b29ec64a833" providerId="ADAL" clId="{03FCD6E4-207E-4D3C-92C4-CA6C501D0260}" dt="2023-08-01T21:02:45.886" v="2845"/>
          <ac:spMkLst>
            <pc:docMk/>
            <pc:sldMk cId="2910159005" sldId="308"/>
            <ac:spMk id="11" creationId="{30881C21-8433-1929-B9CB-198FC0E14A63}"/>
          </ac:spMkLst>
        </pc:spChg>
        <pc:graphicFrameChg chg="mod modGraphic">
          <ac:chgData name="Elchai Refoua" userId="c597c5c6-a5a3-422e-a8ef-7b29ec64a833" providerId="ADAL" clId="{03FCD6E4-207E-4D3C-92C4-CA6C501D0260}" dt="2023-08-02T07:34:32.363" v="3660" actId="108"/>
          <ac:graphicFrameMkLst>
            <pc:docMk/>
            <pc:sldMk cId="2910159005" sldId="308"/>
            <ac:graphicFrameMk id="405" creationId="{00000000-0000-0000-0000-000000000000}"/>
          </ac:graphicFrameMkLst>
        </pc:graphicFrameChg>
        <pc:cxnChg chg="add mod">
          <ac:chgData name="Elchai Refoua" userId="c597c5c6-a5a3-422e-a8ef-7b29ec64a833" providerId="ADAL" clId="{03FCD6E4-207E-4D3C-92C4-CA6C501D0260}" dt="2023-08-01T14:26:24.310" v="1720" actId="1076"/>
          <ac:cxnSpMkLst>
            <pc:docMk/>
            <pc:sldMk cId="2910159005" sldId="308"/>
            <ac:cxnSpMk id="2" creationId="{56633398-D079-E95A-EEC8-384DD54EEF84}"/>
          </ac:cxnSpMkLst>
        </pc:cxnChg>
      </pc:sldChg>
      <pc:sldChg chg="addSp delSp modSp add del mod">
        <pc:chgData name="Elchai Refoua" userId="c597c5c6-a5a3-422e-a8ef-7b29ec64a833" providerId="ADAL" clId="{03FCD6E4-207E-4D3C-92C4-CA6C501D0260}" dt="2023-08-01T13:36:11.140" v="1535" actId="2696"/>
        <pc:sldMkLst>
          <pc:docMk/>
          <pc:sldMk cId="3118879623" sldId="309"/>
        </pc:sldMkLst>
        <pc:spChg chg="mod">
          <ac:chgData name="Elchai Refoua" userId="c597c5c6-a5a3-422e-a8ef-7b29ec64a833" providerId="ADAL" clId="{03FCD6E4-207E-4D3C-92C4-CA6C501D0260}" dt="2023-08-01T11:49:48.513" v="1054" actId="6549"/>
          <ac:spMkLst>
            <pc:docMk/>
            <pc:sldMk cId="3118879623" sldId="309"/>
            <ac:spMk id="6" creationId="{EFB82241-C191-13BD-5290-219DFFF6C87E}"/>
          </ac:spMkLst>
        </pc:spChg>
        <pc:graphicFrameChg chg="add del mod">
          <ac:chgData name="Elchai Refoua" userId="c597c5c6-a5a3-422e-a8ef-7b29ec64a833" providerId="ADAL" clId="{03FCD6E4-207E-4D3C-92C4-CA6C501D0260}" dt="2023-08-01T13:36:06.943" v="1534"/>
          <ac:graphicFrameMkLst>
            <pc:docMk/>
            <pc:sldMk cId="3118879623" sldId="309"/>
            <ac:graphicFrameMk id="2" creationId="{FDAA712D-8709-5967-D946-8A941D6FDCA6}"/>
          </ac:graphicFrameMkLst>
        </pc:graphicFrameChg>
        <pc:graphicFrameChg chg="del mod modGraphic">
          <ac:chgData name="Elchai Refoua" userId="c597c5c6-a5a3-422e-a8ef-7b29ec64a833" providerId="ADAL" clId="{03FCD6E4-207E-4D3C-92C4-CA6C501D0260}" dt="2023-08-01T13:35:44.174" v="1528" actId="478"/>
          <ac:graphicFrameMkLst>
            <pc:docMk/>
            <pc:sldMk cId="3118879623" sldId="309"/>
            <ac:graphicFrameMk id="405" creationId="{00000000-0000-0000-0000-000000000000}"/>
          </ac:graphicFrameMkLst>
        </pc:graphicFrameChg>
        <pc:cxnChg chg="add del mod">
          <ac:chgData name="Elchai Refoua" userId="c597c5c6-a5a3-422e-a8ef-7b29ec64a833" providerId="ADAL" clId="{03FCD6E4-207E-4D3C-92C4-CA6C501D0260}" dt="2023-08-01T13:36:06.943" v="1534"/>
          <ac:cxnSpMkLst>
            <pc:docMk/>
            <pc:sldMk cId="3118879623" sldId="309"/>
            <ac:cxnSpMk id="3" creationId="{D4249C81-F269-4F4A-911B-069A42DACDDB}"/>
          </ac:cxnSpMkLst>
        </pc:cxnChg>
      </pc:sldChg>
      <pc:sldChg chg="addSp delSp modSp add mod">
        <pc:chgData name="Elchai Refoua" userId="c597c5c6-a5a3-422e-a8ef-7b29ec64a833" providerId="ADAL" clId="{03FCD6E4-207E-4D3C-92C4-CA6C501D0260}" dt="2023-08-01T14:25:19.218" v="1710" actId="1076"/>
        <pc:sldMkLst>
          <pc:docMk/>
          <pc:sldMk cId="4119241843" sldId="310"/>
        </pc:sldMkLst>
        <pc:spChg chg="add del mod">
          <ac:chgData name="Elchai Refoua" userId="c597c5c6-a5a3-422e-a8ef-7b29ec64a833" providerId="ADAL" clId="{03FCD6E4-207E-4D3C-92C4-CA6C501D0260}" dt="2023-08-01T12:21:34.430" v="1214" actId="478"/>
          <ac:spMkLst>
            <pc:docMk/>
            <pc:sldMk cId="4119241843" sldId="310"/>
            <ac:spMk id="3" creationId="{0BE1720F-9AC0-4276-1D4A-F16890A98361}"/>
          </ac:spMkLst>
        </pc:spChg>
        <pc:spChg chg="mod">
          <ac:chgData name="Elchai Refoua" userId="c597c5c6-a5a3-422e-a8ef-7b29ec64a833" providerId="ADAL" clId="{03FCD6E4-207E-4D3C-92C4-CA6C501D0260}" dt="2023-08-01T14:25:19.218" v="1710" actId="1076"/>
          <ac:spMkLst>
            <pc:docMk/>
            <pc:sldMk cId="4119241843" sldId="310"/>
            <ac:spMk id="12" creationId="{E7EC860F-171B-D900-9C1E-48367D010BCA}"/>
          </ac:spMkLst>
        </pc:spChg>
        <pc:spChg chg="del mod">
          <ac:chgData name="Elchai Refoua" userId="c597c5c6-a5a3-422e-a8ef-7b29ec64a833" providerId="ADAL" clId="{03FCD6E4-207E-4D3C-92C4-CA6C501D0260}" dt="2023-08-01T12:50:14.825" v="1357" actId="478"/>
          <ac:spMkLst>
            <pc:docMk/>
            <pc:sldMk cId="4119241843" sldId="310"/>
            <ac:spMk id="14" creationId="{C989E7F4-ECC2-82F4-A09F-A9B009050CF5}"/>
          </ac:spMkLst>
        </pc:spChg>
        <pc:spChg chg="del">
          <ac:chgData name="Elchai Refoua" userId="c597c5c6-a5a3-422e-a8ef-7b29ec64a833" providerId="ADAL" clId="{03FCD6E4-207E-4D3C-92C4-CA6C501D0260}" dt="2023-08-01T12:21:31.770" v="1213" actId="478"/>
          <ac:spMkLst>
            <pc:docMk/>
            <pc:sldMk cId="4119241843" sldId="310"/>
            <ac:spMk id="312" creationId="{00000000-0000-0000-0000-000000000000}"/>
          </ac:spMkLst>
        </pc:spChg>
        <pc:picChg chg="add mod">
          <ac:chgData name="Elchai Refoua" userId="c597c5c6-a5a3-422e-a8ef-7b29ec64a833" providerId="ADAL" clId="{03FCD6E4-207E-4D3C-92C4-CA6C501D0260}" dt="2023-08-01T12:38:23.179" v="1307" actId="1076"/>
          <ac:picMkLst>
            <pc:docMk/>
            <pc:sldMk cId="4119241843" sldId="310"/>
            <ac:picMk id="4" creationId="{54CD5C60-E420-9253-AA78-661CD97B9657}"/>
          </ac:picMkLst>
        </pc:picChg>
        <pc:picChg chg="add mod">
          <ac:chgData name="Elchai Refoua" userId="c597c5c6-a5a3-422e-a8ef-7b29ec64a833" providerId="ADAL" clId="{03FCD6E4-207E-4D3C-92C4-CA6C501D0260}" dt="2023-08-01T12:50:39.176" v="1360" actId="1076"/>
          <ac:picMkLst>
            <pc:docMk/>
            <pc:sldMk cId="4119241843" sldId="310"/>
            <ac:picMk id="6" creationId="{D0B95B0B-557E-B8BC-A2C0-98B3DA8BA1BD}"/>
          </ac:picMkLst>
        </pc:picChg>
        <pc:picChg chg="del">
          <ac:chgData name="Elchai Refoua" userId="c597c5c6-a5a3-422e-a8ef-7b29ec64a833" providerId="ADAL" clId="{03FCD6E4-207E-4D3C-92C4-CA6C501D0260}" dt="2023-08-01T12:21:28.028" v="1211" actId="478"/>
          <ac:picMkLst>
            <pc:docMk/>
            <pc:sldMk cId="4119241843" sldId="310"/>
            <ac:picMk id="10" creationId="{C8C343BF-B775-E7F0-34EB-F062BBB86B58}"/>
          </ac:picMkLst>
        </pc:picChg>
        <pc:picChg chg="del">
          <ac:chgData name="Elchai Refoua" userId="c597c5c6-a5a3-422e-a8ef-7b29ec64a833" providerId="ADAL" clId="{03FCD6E4-207E-4D3C-92C4-CA6C501D0260}" dt="2023-08-01T12:21:28.916" v="1212" actId="478"/>
          <ac:picMkLst>
            <pc:docMk/>
            <pc:sldMk cId="4119241843" sldId="310"/>
            <ac:picMk id="15" creationId="{2BAA1FD6-B0FA-A636-38A6-1D5951A1B71A}"/>
          </ac:picMkLst>
        </pc:picChg>
      </pc:sldChg>
      <pc:sldChg chg="addSp delSp modSp add mod ord">
        <pc:chgData name="Elchai Refoua" userId="c597c5c6-a5a3-422e-a8ef-7b29ec64a833" providerId="ADAL" clId="{03FCD6E4-207E-4D3C-92C4-CA6C501D0260}" dt="2023-08-01T18:28:50.714" v="2326"/>
        <pc:sldMkLst>
          <pc:docMk/>
          <pc:sldMk cId="1915874170" sldId="311"/>
        </pc:sldMkLst>
        <pc:spChg chg="mod">
          <ac:chgData name="Elchai Refoua" userId="c597c5c6-a5a3-422e-a8ef-7b29ec64a833" providerId="ADAL" clId="{03FCD6E4-207E-4D3C-92C4-CA6C501D0260}" dt="2023-08-01T13:20:25.219" v="1380" actId="1076"/>
          <ac:spMkLst>
            <pc:docMk/>
            <pc:sldMk cId="1915874170" sldId="311"/>
            <ac:spMk id="12" creationId="{E7EC860F-171B-D900-9C1E-48367D010BCA}"/>
          </ac:spMkLst>
        </pc:spChg>
        <pc:spChg chg="del">
          <ac:chgData name="Elchai Refoua" userId="c597c5c6-a5a3-422e-a8ef-7b29ec64a833" providerId="ADAL" clId="{03FCD6E4-207E-4D3C-92C4-CA6C501D0260}" dt="2023-08-01T13:20:01.667" v="1371" actId="478"/>
          <ac:spMkLst>
            <pc:docMk/>
            <pc:sldMk cId="1915874170" sldId="311"/>
            <ac:spMk id="14" creationId="{C989E7F4-ECC2-82F4-A09F-A9B009050CF5}"/>
          </ac:spMkLst>
        </pc:spChg>
        <pc:spChg chg="mod">
          <ac:chgData name="Elchai Refoua" userId="c597c5c6-a5a3-422e-a8ef-7b29ec64a833" providerId="ADAL" clId="{03FCD6E4-207E-4D3C-92C4-CA6C501D0260}" dt="2023-08-01T16:04:56.484" v="2080" actId="255"/>
          <ac:spMkLst>
            <pc:docMk/>
            <pc:sldMk cId="1915874170" sldId="311"/>
            <ac:spMk id="312" creationId="{00000000-0000-0000-0000-000000000000}"/>
          </ac:spMkLst>
        </pc:spChg>
        <pc:picChg chg="add del mod">
          <ac:chgData name="Elchai Refoua" userId="c597c5c6-a5a3-422e-a8ef-7b29ec64a833" providerId="ADAL" clId="{03FCD6E4-207E-4D3C-92C4-CA6C501D0260}" dt="2023-08-01T16:04:57.834" v="2081" actId="478"/>
          <ac:picMkLst>
            <pc:docMk/>
            <pc:sldMk cId="1915874170" sldId="311"/>
            <ac:picMk id="2" creationId="{7A79E910-352F-E377-8515-92E9D9FF2E9C}"/>
          </ac:picMkLst>
        </pc:picChg>
        <pc:picChg chg="add del mod">
          <ac:chgData name="Elchai Refoua" userId="c597c5c6-a5a3-422e-a8ef-7b29ec64a833" providerId="ADAL" clId="{03FCD6E4-207E-4D3C-92C4-CA6C501D0260}" dt="2023-08-01T16:04:58.469" v="2082" actId="478"/>
          <ac:picMkLst>
            <pc:docMk/>
            <pc:sldMk cId="1915874170" sldId="311"/>
            <ac:picMk id="3" creationId="{178CB34F-911E-AF7A-6B85-9DFBC1A1B39E}"/>
          </ac:picMkLst>
        </pc:picChg>
        <pc:picChg chg="add mod">
          <ac:chgData name="Elchai Refoua" userId="c597c5c6-a5a3-422e-a8ef-7b29ec64a833" providerId="ADAL" clId="{03FCD6E4-207E-4D3C-92C4-CA6C501D0260}" dt="2023-08-01T16:08:21.355" v="2086" actId="1076"/>
          <ac:picMkLst>
            <pc:docMk/>
            <pc:sldMk cId="1915874170" sldId="311"/>
            <ac:picMk id="5" creationId="{B3AE2215-BEA8-9E19-6D43-DF25B60C5DA1}"/>
          </ac:picMkLst>
        </pc:picChg>
        <pc:picChg chg="del mod">
          <ac:chgData name="Elchai Refoua" userId="c597c5c6-a5a3-422e-a8ef-7b29ec64a833" providerId="ADAL" clId="{03FCD6E4-207E-4D3C-92C4-CA6C501D0260}" dt="2023-08-01T13:20:08.490" v="1375" actId="478"/>
          <ac:picMkLst>
            <pc:docMk/>
            <pc:sldMk cId="1915874170" sldId="311"/>
            <ac:picMk id="10" creationId="{C8C343BF-B775-E7F0-34EB-F062BBB86B58}"/>
          </ac:picMkLst>
        </pc:picChg>
        <pc:picChg chg="del">
          <ac:chgData name="Elchai Refoua" userId="c597c5c6-a5a3-422e-a8ef-7b29ec64a833" providerId="ADAL" clId="{03FCD6E4-207E-4D3C-92C4-CA6C501D0260}" dt="2023-08-01T13:20:03.980" v="1372" actId="478"/>
          <ac:picMkLst>
            <pc:docMk/>
            <pc:sldMk cId="1915874170" sldId="311"/>
            <ac:picMk id="15" creationId="{2BAA1FD6-B0FA-A636-38A6-1D5951A1B71A}"/>
          </ac:picMkLst>
        </pc:picChg>
      </pc:sldChg>
      <pc:sldChg chg="addSp delSp modSp add mod">
        <pc:chgData name="Elchai Refoua" userId="c597c5c6-a5a3-422e-a8ef-7b29ec64a833" providerId="ADAL" clId="{03FCD6E4-207E-4D3C-92C4-CA6C501D0260}" dt="2023-08-01T14:21:45.757" v="1709" actId="1076"/>
        <pc:sldMkLst>
          <pc:docMk/>
          <pc:sldMk cId="590657761" sldId="312"/>
        </pc:sldMkLst>
        <pc:spChg chg="add del mod">
          <ac:chgData name="Elchai Refoua" userId="c597c5c6-a5a3-422e-a8ef-7b29ec64a833" providerId="ADAL" clId="{03FCD6E4-207E-4D3C-92C4-CA6C501D0260}" dt="2023-08-01T14:14:55.104" v="1673" actId="478"/>
          <ac:spMkLst>
            <pc:docMk/>
            <pc:sldMk cId="590657761" sldId="312"/>
            <ac:spMk id="7" creationId="{743E3801-8EC7-E149-77E2-220D147E3AFE}"/>
          </ac:spMkLst>
        </pc:spChg>
        <pc:spChg chg="mod">
          <ac:chgData name="Elchai Refoua" userId="c597c5c6-a5a3-422e-a8ef-7b29ec64a833" providerId="ADAL" clId="{03FCD6E4-207E-4D3C-92C4-CA6C501D0260}" dt="2023-08-01T14:21:45.757" v="1709" actId="1076"/>
          <ac:spMkLst>
            <pc:docMk/>
            <pc:sldMk cId="590657761" sldId="312"/>
            <ac:spMk id="12" creationId="{E7EC860F-171B-D900-9C1E-48367D010BCA}"/>
          </ac:spMkLst>
        </pc:spChg>
        <pc:picChg chg="add mod">
          <ac:chgData name="Elchai Refoua" userId="c597c5c6-a5a3-422e-a8ef-7b29ec64a833" providerId="ADAL" clId="{03FCD6E4-207E-4D3C-92C4-CA6C501D0260}" dt="2023-08-01T13:51:38.163" v="1563" actId="1076"/>
          <ac:picMkLst>
            <pc:docMk/>
            <pc:sldMk cId="590657761" sldId="312"/>
            <ac:picMk id="2" creationId="{0161CC4C-EB91-BF2D-9878-1DDB67A46E92}"/>
          </ac:picMkLst>
        </pc:picChg>
        <pc:picChg chg="add del mod">
          <ac:chgData name="Elchai Refoua" userId="c597c5c6-a5a3-422e-a8ef-7b29ec64a833" providerId="ADAL" clId="{03FCD6E4-207E-4D3C-92C4-CA6C501D0260}" dt="2023-08-01T13:51:17.667" v="1555" actId="478"/>
          <ac:picMkLst>
            <pc:docMk/>
            <pc:sldMk cId="590657761" sldId="312"/>
            <ac:picMk id="3" creationId="{799EAA2E-A07C-F251-8A0A-FB31FC28F0C7}"/>
          </ac:picMkLst>
        </pc:picChg>
        <pc:picChg chg="del">
          <ac:chgData name="Elchai Refoua" userId="c597c5c6-a5a3-422e-a8ef-7b29ec64a833" providerId="ADAL" clId="{03FCD6E4-207E-4D3C-92C4-CA6C501D0260}" dt="2023-08-01T13:26:33.537" v="1393" actId="478"/>
          <ac:picMkLst>
            <pc:docMk/>
            <pc:sldMk cId="590657761" sldId="312"/>
            <ac:picMk id="4" creationId="{54CD5C60-E420-9253-AA78-661CD97B9657}"/>
          </ac:picMkLst>
        </pc:picChg>
        <pc:picChg chg="add del mod">
          <ac:chgData name="Elchai Refoua" userId="c597c5c6-a5a3-422e-a8ef-7b29ec64a833" providerId="ADAL" clId="{03FCD6E4-207E-4D3C-92C4-CA6C501D0260}" dt="2023-08-01T14:14:53.055" v="1672" actId="478"/>
          <ac:picMkLst>
            <pc:docMk/>
            <pc:sldMk cId="590657761" sldId="312"/>
            <ac:picMk id="5" creationId="{198A13F8-453D-44DF-F47C-EAA615E4791B}"/>
          </ac:picMkLst>
        </pc:picChg>
        <pc:picChg chg="del">
          <ac:chgData name="Elchai Refoua" userId="c597c5c6-a5a3-422e-a8ef-7b29ec64a833" providerId="ADAL" clId="{03FCD6E4-207E-4D3C-92C4-CA6C501D0260}" dt="2023-08-01T13:26:34.274" v="1394" actId="478"/>
          <ac:picMkLst>
            <pc:docMk/>
            <pc:sldMk cId="590657761" sldId="312"/>
            <ac:picMk id="6" creationId="{D0B95B0B-557E-B8BC-A2C0-98B3DA8BA1BD}"/>
          </ac:picMkLst>
        </pc:picChg>
        <pc:picChg chg="add mod">
          <ac:chgData name="Elchai Refoua" userId="c597c5c6-a5a3-422e-a8ef-7b29ec64a833" providerId="ADAL" clId="{03FCD6E4-207E-4D3C-92C4-CA6C501D0260}" dt="2023-08-01T14:21:41.702" v="1708" actId="1076"/>
          <ac:picMkLst>
            <pc:docMk/>
            <pc:sldMk cId="590657761" sldId="312"/>
            <ac:picMk id="8" creationId="{FDDE0B31-59BD-CE9C-1608-304B2DA5726E}"/>
          </ac:picMkLst>
        </pc:picChg>
      </pc:sldChg>
      <pc:sldChg chg="modSp add del mod">
        <pc:chgData name="Elchai Refoua" userId="c597c5c6-a5a3-422e-a8ef-7b29ec64a833" providerId="ADAL" clId="{03FCD6E4-207E-4D3C-92C4-CA6C501D0260}" dt="2023-08-01T13:36:45.463" v="1538" actId="2696"/>
        <pc:sldMkLst>
          <pc:docMk/>
          <pc:sldMk cId="335332901" sldId="313"/>
        </pc:sldMkLst>
        <pc:spChg chg="mod">
          <ac:chgData name="Elchai Refoua" userId="c597c5c6-a5a3-422e-a8ef-7b29ec64a833" providerId="ADAL" clId="{03FCD6E4-207E-4D3C-92C4-CA6C501D0260}" dt="2023-08-01T13:36:20.205" v="1537" actId="6549"/>
          <ac:spMkLst>
            <pc:docMk/>
            <pc:sldMk cId="335332901" sldId="313"/>
            <ac:spMk id="6" creationId="{EFB82241-C191-13BD-5290-219DFFF6C87E}"/>
          </ac:spMkLst>
        </pc:spChg>
      </pc:sldChg>
      <pc:sldChg chg="addSp delSp modSp add mod">
        <pc:chgData name="Elchai Refoua" userId="c597c5c6-a5a3-422e-a8ef-7b29ec64a833" providerId="ADAL" clId="{03FCD6E4-207E-4D3C-92C4-CA6C501D0260}" dt="2023-08-02T07:35:47.953" v="3670" actId="1076"/>
        <pc:sldMkLst>
          <pc:docMk/>
          <pc:sldMk cId="2954994691" sldId="313"/>
        </pc:sldMkLst>
        <pc:spChg chg="add del mod">
          <ac:chgData name="Elchai Refoua" userId="c597c5c6-a5a3-422e-a8ef-7b29ec64a833" providerId="ADAL" clId="{03FCD6E4-207E-4D3C-92C4-CA6C501D0260}" dt="2023-08-02T07:35:13.236" v="3664" actId="11529"/>
          <ac:spMkLst>
            <pc:docMk/>
            <pc:sldMk cId="2954994691" sldId="313"/>
            <ac:spMk id="3" creationId="{8F0A1C91-CAD8-379E-C012-CBC9865D2E50}"/>
          </ac:spMkLst>
        </pc:spChg>
        <pc:spChg chg="del mod">
          <ac:chgData name="Elchai Refoua" userId="c597c5c6-a5a3-422e-a8ef-7b29ec64a833" providerId="ADAL" clId="{03FCD6E4-207E-4D3C-92C4-CA6C501D0260}" dt="2023-08-01T13:37:04.551" v="1541" actId="478"/>
          <ac:spMkLst>
            <pc:docMk/>
            <pc:sldMk cId="2954994691" sldId="313"/>
            <ac:spMk id="6" creationId="{EFB82241-C191-13BD-5290-219DFFF6C87E}"/>
          </ac:spMkLst>
        </pc:spChg>
        <pc:graphicFrameChg chg="mod modGraphic">
          <ac:chgData name="Elchai Refoua" userId="c597c5c6-a5a3-422e-a8ef-7b29ec64a833" providerId="ADAL" clId="{03FCD6E4-207E-4D3C-92C4-CA6C501D0260}" dt="2023-08-02T05:25:20.458" v="3196" actId="14734"/>
          <ac:graphicFrameMkLst>
            <pc:docMk/>
            <pc:sldMk cId="2954994691" sldId="313"/>
            <ac:graphicFrameMk id="405" creationId="{00000000-0000-0000-0000-000000000000}"/>
          </ac:graphicFrameMkLst>
        </pc:graphicFrameChg>
        <pc:picChg chg="add mod">
          <ac:chgData name="Elchai Refoua" userId="c597c5c6-a5a3-422e-a8ef-7b29ec64a833" providerId="ADAL" clId="{03FCD6E4-207E-4D3C-92C4-CA6C501D0260}" dt="2023-08-02T07:35:47.953" v="3670" actId="1076"/>
          <ac:picMkLst>
            <pc:docMk/>
            <pc:sldMk cId="2954994691" sldId="313"/>
            <ac:picMk id="4" creationId="{FDBA412A-0DB1-2E99-4DA6-228F8AC0B53E}"/>
          </ac:picMkLst>
        </pc:picChg>
      </pc:sldChg>
      <pc:sldChg chg="addSp delSp modSp add mod ord">
        <pc:chgData name="Elchai Refoua" userId="c597c5c6-a5a3-422e-a8ef-7b29ec64a833" providerId="ADAL" clId="{03FCD6E4-207E-4D3C-92C4-CA6C501D0260}" dt="2023-08-01T15:19:00.730" v="1890" actId="122"/>
        <pc:sldMkLst>
          <pc:docMk/>
          <pc:sldMk cId="930397582" sldId="314"/>
        </pc:sldMkLst>
        <pc:spChg chg="add del mod">
          <ac:chgData name="Elchai Refoua" userId="c597c5c6-a5a3-422e-a8ef-7b29ec64a833" providerId="ADAL" clId="{03FCD6E4-207E-4D3C-92C4-CA6C501D0260}" dt="2023-08-01T13:54:48.458" v="1578" actId="478"/>
          <ac:spMkLst>
            <pc:docMk/>
            <pc:sldMk cId="930397582" sldId="314"/>
            <ac:spMk id="3" creationId="{FC7085F4-2283-2D7F-F6D7-EB32DB8C4B06}"/>
          </ac:spMkLst>
        </pc:spChg>
        <pc:spChg chg="mod">
          <ac:chgData name="Elchai Refoua" userId="c597c5c6-a5a3-422e-a8ef-7b29ec64a833" providerId="ADAL" clId="{03FCD6E4-207E-4D3C-92C4-CA6C501D0260}" dt="2023-08-01T15:19:00.730" v="1890" actId="122"/>
          <ac:spMkLst>
            <pc:docMk/>
            <pc:sldMk cId="930397582" sldId="314"/>
            <ac:spMk id="305" creationId="{00000000-0000-0000-0000-000000000000}"/>
          </ac:spMkLst>
        </pc:spChg>
        <pc:spChg chg="mod">
          <ac:chgData name="Elchai Refoua" userId="c597c5c6-a5a3-422e-a8ef-7b29ec64a833" providerId="ADAL" clId="{03FCD6E4-207E-4D3C-92C4-CA6C501D0260}" dt="2023-08-01T15:18:52.551" v="1888" actId="20577"/>
          <ac:spMkLst>
            <pc:docMk/>
            <pc:sldMk cId="930397582" sldId="314"/>
            <ac:spMk id="306" creationId="{00000000-0000-0000-0000-000000000000}"/>
          </ac:spMkLst>
        </pc:spChg>
        <pc:spChg chg="del mod">
          <ac:chgData name="Elchai Refoua" userId="c597c5c6-a5a3-422e-a8ef-7b29ec64a833" providerId="ADAL" clId="{03FCD6E4-207E-4D3C-92C4-CA6C501D0260}" dt="2023-08-01T13:54:44.801" v="1577" actId="478"/>
          <ac:spMkLst>
            <pc:docMk/>
            <pc:sldMk cId="930397582" sldId="314"/>
            <ac:spMk id="307" creationId="{00000000-0000-0000-0000-000000000000}"/>
          </ac:spMkLst>
        </pc:spChg>
      </pc:sldChg>
      <pc:sldChg chg="addSp delSp modSp add mod ord">
        <pc:chgData name="Elchai Refoua" userId="c597c5c6-a5a3-422e-a8ef-7b29ec64a833" providerId="ADAL" clId="{03FCD6E4-207E-4D3C-92C4-CA6C501D0260}" dt="2023-08-02T07:18:49.256" v="3638" actId="1076"/>
        <pc:sldMkLst>
          <pc:docMk/>
          <pc:sldMk cId="358309197" sldId="315"/>
        </pc:sldMkLst>
        <pc:spChg chg="add del mod">
          <ac:chgData name="Elchai Refoua" userId="c597c5c6-a5a3-422e-a8ef-7b29ec64a833" providerId="ADAL" clId="{03FCD6E4-207E-4D3C-92C4-CA6C501D0260}" dt="2023-08-01T20:54:51.287" v="2785" actId="478"/>
          <ac:spMkLst>
            <pc:docMk/>
            <pc:sldMk cId="358309197" sldId="315"/>
            <ac:spMk id="15" creationId="{2D0D3D72-119C-9A5D-9BBB-130A4A4AAEB6}"/>
          </ac:spMkLst>
        </pc:spChg>
        <pc:spChg chg="add mod">
          <ac:chgData name="Elchai Refoua" userId="c597c5c6-a5a3-422e-a8ef-7b29ec64a833" providerId="ADAL" clId="{03FCD6E4-207E-4D3C-92C4-CA6C501D0260}" dt="2023-08-01T21:23:46.850" v="2974" actId="1076"/>
          <ac:spMkLst>
            <pc:docMk/>
            <pc:sldMk cId="358309197" sldId="315"/>
            <ac:spMk id="17" creationId="{ECFBE7A2-23F8-62D3-B8B9-00FDC6B1C5F3}"/>
          </ac:spMkLst>
        </pc:spChg>
        <pc:spChg chg="add del mod">
          <ac:chgData name="Elchai Refoua" userId="c597c5c6-a5a3-422e-a8ef-7b29ec64a833" providerId="ADAL" clId="{03FCD6E4-207E-4D3C-92C4-CA6C501D0260}" dt="2023-08-02T05:39:06.880" v="3309" actId="11529"/>
          <ac:spMkLst>
            <pc:docMk/>
            <pc:sldMk cId="358309197" sldId="315"/>
            <ac:spMk id="18" creationId="{3023F3DE-8AB2-2838-34F3-F9DD0510FCCF}"/>
          </ac:spMkLst>
        </pc:spChg>
        <pc:spChg chg="add del mod">
          <ac:chgData name="Elchai Refoua" userId="c597c5c6-a5a3-422e-a8ef-7b29ec64a833" providerId="ADAL" clId="{03FCD6E4-207E-4D3C-92C4-CA6C501D0260}" dt="2023-08-02T05:40:18.457" v="3333" actId="11529"/>
          <ac:spMkLst>
            <pc:docMk/>
            <pc:sldMk cId="358309197" sldId="315"/>
            <ac:spMk id="19" creationId="{1BBE0951-A255-EB5C-A139-DB88E6C9B330}"/>
          </ac:spMkLst>
        </pc:spChg>
        <pc:spChg chg="add mod">
          <ac:chgData name="Elchai Refoua" userId="c597c5c6-a5a3-422e-a8ef-7b29ec64a833" providerId="ADAL" clId="{03FCD6E4-207E-4D3C-92C4-CA6C501D0260}" dt="2023-08-02T06:39:41.461" v="3486" actId="20577"/>
          <ac:spMkLst>
            <pc:docMk/>
            <pc:sldMk cId="358309197" sldId="315"/>
            <ac:spMk id="21" creationId="{BB8E6859-F16F-F15E-4A1B-70DB38330660}"/>
          </ac:spMkLst>
        </pc:spChg>
        <pc:spChg chg="del mod">
          <ac:chgData name="Elchai Refoua" userId="c597c5c6-a5a3-422e-a8ef-7b29ec64a833" providerId="ADAL" clId="{03FCD6E4-207E-4D3C-92C4-CA6C501D0260}" dt="2023-08-01T20:54:49.449" v="2784" actId="478"/>
          <ac:spMkLst>
            <pc:docMk/>
            <pc:sldMk cId="358309197" sldId="315"/>
            <ac:spMk id="446" creationId="{00000000-0000-0000-0000-000000000000}"/>
          </ac:spMkLst>
        </pc:spChg>
        <pc:spChg chg="mod">
          <ac:chgData name="Elchai Refoua" userId="c597c5c6-a5a3-422e-a8ef-7b29ec64a833" providerId="ADAL" clId="{03FCD6E4-207E-4D3C-92C4-CA6C501D0260}" dt="2023-08-02T07:18:40.430" v="3634" actId="1076"/>
          <ac:spMkLst>
            <pc:docMk/>
            <pc:sldMk cId="358309197" sldId="315"/>
            <ac:spMk id="447" creationId="{00000000-0000-0000-0000-000000000000}"/>
          </ac:spMkLst>
        </pc:spChg>
        <pc:spChg chg="mod">
          <ac:chgData name="Elchai Refoua" userId="c597c5c6-a5a3-422e-a8ef-7b29ec64a833" providerId="ADAL" clId="{03FCD6E4-207E-4D3C-92C4-CA6C501D0260}" dt="2023-08-02T07:18:35.535" v="3632" actId="1076"/>
          <ac:spMkLst>
            <pc:docMk/>
            <pc:sldMk cId="358309197" sldId="315"/>
            <ac:spMk id="448" creationId="{00000000-0000-0000-0000-000000000000}"/>
          </ac:spMkLst>
        </pc:spChg>
        <pc:spChg chg="mod">
          <ac:chgData name="Elchai Refoua" userId="c597c5c6-a5a3-422e-a8ef-7b29ec64a833" providerId="ADAL" clId="{03FCD6E4-207E-4D3C-92C4-CA6C501D0260}" dt="2023-08-02T07:18:37.472" v="3633" actId="1076"/>
          <ac:spMkLst>
            <pc:docMk/>
            <pc:sldMk cId="358309197" sldId="315"/>
            <ac:spMk id="449" creationId="{00000000-0000-0000-0000-000000000000}"/>
          </ac:spMkLst>
        </pc:spChg>
        <pc:spChg chg="mod">
          <ac:chgData name="Elchai Refoua" userId="c597c5c6-a5a3-422e-a8ef-7b29ec64a833" providerId="ADAL" clId="{03FCD6E4-207E-4D3C-92C4-CA6C501D0260}" dt="2023-08-02T07:18:45.319" v="3636" actId="1076"/>
          <ac:spMkLst>
            <pc:docMk/>
            <pc:sldMk cId="358309197" sldId="315"/>
            <ac:spMk id="450" creationId="{00000000-0000-0000-0000-000000000000}"/>
          </ac:spMkLst>
        </pc:spChg>
        <pc:spChg chg="mod">
          <ac:chgData name="Elchai Refoua" userId="c597c5c6-a5a3-422e-a8ef-7b29ec64a833" providerId="ADAL" clId="{03FCD6E4-207E-4D3C-92C4-CA6C501D0260}" dt="2023-08-02T07:18:42.900" v="3635" actId="1076"/>
          <ac:spMkLst>
            <pc:docMk/>
            <pc:sldMk cId="358309197" sldId="315"/>
            <ac:spMk id="451" creationId="{00000000-0000-0000-0000-000000000000}"/>
          </ac:spMkLst>
        </pc:spChg>
        <pc:spChg chg="mod">
          <ac:chgData name="Elchai Refoua" userId="c597c5c6-a5a3-422e-a8ef-7b29ec64a833" providerId="ADAL" clId="{03FCD6E4-207E-4D3C-92C4-CA6C501D0260}" dt="2023-08-02T07:18:47.518" v="3637" actId="1076"/>
          <ac:spMkLst>
            <pc:docMk/>
            <pc:sldMk cId="358309197" sldId="315"/>
            <ac:spMk id="452" creationId="{00000000-0000-0000-0000-000000000000}"/>
          </ac:spMkLst>
        </pc:spChg>
        <pc:spChg chg="mod">
          <ac:chgData name="Elchai Refoua" userId="c597c5c6-a5a3-422e-a8ef-7b29ec64a833" providerId="ADAL" clId="{03FCD6E4-207E-4D3C-92C4-CA6C501D0260}" dt="2023-08-02T07:18:49.256" v="3638" actId="1076"/>
          <ac:spMkLst>
            <pc:docMk/>
            <pc:sldMk cId="358309197" sldId="315"/>
            <ac:spMk id="453" creationId="{00000000-0000-0000-0000-000000000000}"/>
          </ac:spMkLst>
        </pc:spChg>
        <pc:spChg chg="mod">
          <ac:chgData name="Elchai Refoua" userId="c597c5c6-a5a3-422e-a8ef-7b29ec64a833" providerId="ADAL" clId="{03FCD6E4-207E-4D3C-92C4-CA6C501D0260}" dt="2023-08-02T07:18:29.081" v="3630" actId="1076"/>
          <ac:spMkLst>
            <pc:docMk/>
            <pc:sldMk cId="358309197" sldId="315"/>
            <ac:spMk id="454" creationId="{00000000-0000-0000-0000-000000000000}"/>
          </ac:spMkLst>
        </pc:spChg>
        <pc:spChg chg="mod">
          <ac:chgData name="Elchai Refoua" userId="c597c5c6-a5a3-422e-a8ef-7b29ec64a833" providerId="ADAL" clId="{03FCD6E4-207E-4D3C-92C4-CA6C501D0260}" dt="2023-08-02T07:18:32.306" v="3631" actId="1076"/>
          <ac:spMkLst>
            <pc:docMk/>
            <pc:sldMk cId="358309197" sldId="315"/>
            <ac:spMk id="455" creationId="{00000000-0000-0000-0000-000000000000}"/>
          </ac:spMkLst>
        </pc:spChg>
        <pc:spChg chg="mod">
          <ac:chgData name="Elchai Refoua" userId="c597c5c6-a5a3-422e-a8ef-7b29ec64a833" providerId="ADAL" clId="{03FCD6E4-207E-4D3C-92C4-CA6C501D0260}" dt="2023-08-02T07:15:13.044" v="3586" actId="1076"/>
          <ac:spMkLst>
            <pc:docMk/>
            <pc:sldMk cId="358309197" sldId="315"/>
            <ac:spMk id="456" creationId="{00000000-0000-0000-0000-000000000000}"/>
          </ac:spMkLst>
        </pc:spChg>
        <pc:spChg chg="mod">
          <ac:chgData name="Elchai Refoua" userId="c597c5c6-a5a3-422e-a8ef-7b29ec64a833" providerId="ADAL" clId="{03FCD6E4-207E-4D3C-92C4-CA6C501D0260}" dt="2023-08-02T07:14:56.055" v="3579" actId="1076"/>
          <ac:spMkLst>
            <pc:docMk/>
            <pc:sldMk cId="358309197" sldId="315"/>
            <ac:spMk id="457" creationId="{00000000-0000-0000-0000-000000000000}"/>
          </ac:spMkLst>
        </pc:spChg>
        <pc:spChg chg="mod">
          <ac:chgData name="Elchai Refoua" userId="c597c5c6-a5a3-422e-a8ef-7b29ec64a833" providerId="ADAL" clId="{03FCD6E4-207E-4D3C-92C4-CA6C501D0260}" dt="2023-08-02T07:18:25.166" v="3629" actId="20577"/>
          <ac:spMkLst>
            <pc:docMk/>
            <pc:sldMk cId="358309197" sldId="315"/>
            <ac:spMk id="458" creationId="{00000000-0000-0000-0000-000000000000}"/>
          </ac:spMkLst>
        </pc:spChg>
        <pc:picChg chg="add del mod">
          <ac:chgData name="Elchai Refoua" userId="c597c5c6-a5a3-422e-a8ef-7b29ec64a833" providerId="ADAL" clId="{03FCD6E4-207E-4D3C-92C4-CA6C501D0260}" dt="2023-08-01T13:57:55.067" v="1599" actId="478"/>
          <ac:picMkLst>
            <pc:docMk/>
            <pc:sldMk cId="358309197" sldId="315"/>
            <ac:picMk id="3" creationId="{97858FFD-4858-CF6C-1876-DAB4FC9829FC}"/>
          </ac:picMkLst>
        </pc:picChg>
        <pc:picChg chg="add del mod">
          <ac:chgData name="Elchai Refoua" userId="c597c5c6-a5a3-422e-a8ef-7b29ec64a833" providerId="ADAL" clId="{03FCD6E4-207E-4D3C-92C4-CA6C501D0260}" dt="2023-08-02T06:38:18.601" v="3442" actId="478"/>
          <ac:picMkLst>
            <pc:docMk/>
            <pc:sldMk cId="358309197" sldId="315"/>
            <ac:picMk id="5" creationId="{E0B4F681-858F-8D9E-DA56-CE77AE3102D1}"/>
          </ac:picMkLst>
        </pc:picChg>
        <pc:picChg chg="add del mod">
          <ac:chgData name="Elchai Refoua" userId="c597c5c6-a5a3-422e-a8ef-7b29ec64a833" providerId="ADAL" clId="{03FCD6E4-207E-4D3C-92C4-CA6C501D0260}" dt="2023-08-01T17:02:59.010" v="2191" actId="478"/>
          <ac:picMkLst>
            <pc:docMk/>
            <pc:sldMk cId="358309197" sldId="315"/>
            <ac:picMk id="7" creationId="{6F78BBB9-2F66-C6C1-C1FB-F5DF79E1DEDF}"/>
          </ac:picMkLst>
        </pc:picChg>
        <pc:picChg chg="add del mod">
          <ac:chgData name="Elchai Refoua" userId="c597c5c6-a5a3-422e-a8ef-7b29ec64a833" providerId="ADAL" clId="{03FCD6E4-207E-4D3C-92C4-CA6C501D0260}" dt="2023-08-01T17:03:09.924" v="2193"/>
          <ac:picMkLst>
            <pc:docMk/>
            <pc:sldMk cId="358309197" sldId="315"/>
            <ac:picMk id="9" creationId="{986A40EB-1B60-6518-3DF6-87FA8AC998A4}"/>
          </ac:picMkLst>
        </pc:picChg>
        <pc:picChg chg="add del mod">
          <ac:chgData name="Elchai Refoua" userId="c597c5c6-a5a3-422e-a8ef-7b29ec64a833" providerId="ADAL" clId="{03FCD6E4-207E-4D3C-92C4-CA6C501D0260}" dt="2023-08-01T17:03:54.351" v="2195" actId="478"/>
          <ac:picMkLst>
            <pc:docMk/>
            <pc:sldMk cId="358309197" sldId="315"/>
            <ac:picMk id="11" creationId="{9CA40A9F-D1D2-0A54-CC93-3CBB0965D650}"/>
          </ac:picMkLst>
        </pc:picChg>
        <pc:picChg chg="add del mod">
          <ac:chgData name="Elchai Refoua" userId="c597c5c6-a5a3-422e-a8ef-7b29ec64a833" providerId="ADAL" clId="{03FCD6E4-207E-4D3C-92C4-CA6C501D0260}" dt="2023-08-01T17:04:07.935" v="2197"/>
          <ac:picMkLst>
            <pc:docMk/>
            <pc:sldMk cId="358309197" sldId="315"/>
            <ac:picMk id="13" creationId="{B36157AB-96A7-151C-6CE3-0D1610423CB2}"/>
          </ac:picMkLst>
        </pc:picChg>
      </pc:sldChg>
      <pc:sldChg chg="addSp delSp modSp add mod ord">
        <pc:chgData name="Elchai Refoua" userId="c597c5c6-a5a3-422e-a8ef-7b29ec64a833" providerId="ADAL" clId="{03FCD6E4-207E-4D3C-92C4-CA6C501D0260}" dt="2023-08-02T06:42:59.189" v="3508" actId="1076"/>
        <pc:sldMkLst>
          <pc:docMk/>
          <pc:sldMk cId="3670945889" sldId="316"/>
        </pc:sldMkLst>
        <pc:spChg chg="mod">
          <ac:chgData name="Elchai Refoua" userId="c597c5c6-a5a3-422e-a8ef-7b29ec64a833" providerId="ADAL" clId="{03FCD6E4-207E-4D3C-92C4-CA6C501D0260}" dt="2023-08-01T14:15:09.858" v="1677" actId="1076"/>
          <ac:spMkLst>
            <pc:docMk/>
            <pc:sldMk cId="3670945889" sldId="316"/>
            <ac:spMk id="7" creationId="{743E3801-8EC7-E149-77E2-220D147E3AFE}"/>
          </ac:spMkLst>
        </pc:spChg>
        <pc:spChg chg="add mod">
          <ac:chgData name="Elchai Refoua" userId="c597c5c6-a5a3-422e-a8ef-7b29ec64a833" providerId="ADAL" clId="{03FCD6E4-207E-4D3C-92C4-CA6C501D0260}" dt="2023-08-02T06:42:59.189" v="3508" actId="1076"/>
          <ac:spMkLst>
            <pc:docMk/>
            <pc:sldMk cId="3670945889" sldId="316"/>
            <ac:spMk id="9" creationId="{BC12CD3B-19AE-B6EA-1410-F0CF2A81F89C}"/>
          </ac:spMkLst>
        </pc:spChg>
        <pc:spChg chg="del">
          <ac:chgData name="Elchai Refoua" userId="c597c5c6-a5a3-422e-a8ef-7b29ec64a833" providerId="ADAL" clId="{03FCD6E4-207E-4D3C-92C4-CA6C501D0260}" dt="2023-08-01T14:15:01.945" v="1674" actId="478"/>
          <ac:spMkLst>
            <pc:docMk/>
            <pc:sldMk cId="3670945889" sldId="316"/>
            <ac:spMk id="12" creationId="{E7EC860F-171B-D900-9C1E-48367D010BCA}"/>
          </ac:spMkLst>
        </pc:spChg>
        <pc:picChg chg="del">
          <ac:chgData name="Elchai Refoua" userId="c597c5c6-a5a3-422e-a8ef-7b29ec64a833" providerId="ADAL" clId="{03FCD6E4-207E-4D3C-92C4-CA6C501D0260}" dt="2023-08-01T14:15:03.128" v="1675" actId="478"/>
          <ac:picMkLst>
            <pc:docMk/>
            <pc:sldMk cId="3670945889" sldId="316"/>
            <ac:picMk id="2" creationId="{0161CC4C-EB91-BF2D-9878-1DDB67A46E92}"/>
          </ac:picMkLst>
        </pc:picChg>
        <pc:picChg chg="add mod">
          <ac:chgData name="Elchai Refoua" userId="c597c5c6-a5a3-422e-a8ef-7b29ec64a833" providerId="ADAL" clId="{03FCD6E4-207E-4D3C-92C4-CA6C501D0260}" dt="2023-08-02T06:42:34.459" v="3502" actId="1076"/>
          <ac:picMkLst>
            <pc:docMk/>
            <pc:sldMk cId="3670945889" sldId="316"/>
            <ac:picMk id="3" creationId="{6208159F-2300-F2F0-544A-000A4A33A27D}"/>
          </ac:picMkLst>
        </pc:picChg>
        <pc:picChg chg="mod">
          <ac:chgData name="Elchai Refoua" userId="c597c5c6-a5a3-422e-a8ef-7b29ec64a833" providerId="ADAL" clId="{03FCD6E4-207E-4D3C-92C4-CA6C501D0260}" dt="2023-08-02T06:42:33.588" v="3501" actId="1076"/>
          <ac:picMkLst>
            <pc:docMk/>
            <pc:sldMk cId="3670945889" sldId="316"/>
            <ac:picMk id="5" creationId="{198A13F8-453D-44DF-F47C-EAA615E4791B}"/>
          </ac:picMkLst>
        </pc:picChg>
        <pc:picChg chg="add del mod">
          <ac:chgData name="Elchai Refoua" userId="c597c5c6-a5a3-422e-a8ef-7b29ec64a833" providerId="ADAL" clId="{03FCD6E4-207E-4D3C-92C4-CA6C501D0260}" dt="2023-08-02T06:42:55.632" v="3507" actId="478"/>
          <ac:picMkLst>
            <pc:docMk/>
            <pc:sldMk cId="3670945889" sldId="316"/>
            <ac:picMk id="6" creationId="{822E9F93-3E36-B01B-CF07-BAA13C8484CE}"/>
          </ac:picMkLst>
        </pc:picChg>
      </pc:sldChg>
      <pc:sldChg chg="addSp delSp modSp add mod">
        <pc:chgData name="Elchai Refoua" userId="c597c5c6-a5a3-422e-a8ef-7b29ec64a833" providerId="ADAL" clId="{03FCD6E4-207E-4D3C-92C4-CA6C501D0260}" dt="2023-08-01T16:22:31.770" v="2094" actId="1076"/>
        <pc:sldMkLst>
          <pc:docMk/>
          <pc:sldMk cId="531699837" sldId="317"/>
        </pc:sldMkLst>
        <pc:spChg chg="mod">
          <ac:chgData name="Elchai Refoua" userId="c597c5c6-a5a3-422e-a8ef-7b29ec64a833" providerId="ADAL" clId="{03FCD6E4-207E-4D3C-92C4-CA6C501D0260}" dt="2023-08-01T14:43:17.411" v="1739" actId="1076"/>
          <ac:spMkLst>
            <pc:docMk/>
            <pc:sldMk cId="531699837" sldId="317"/>
            <ac:spMk id="7" creationId="{743E3801-8EC7-E149-77E2-220D147E3AFE}"/>
          </ac:spMkLst>
        </pc:spChg>
        <pc:picChg chg="add mod">
          <ac:chgData name="Elchai Refoua" userId="c597c5c6-a5a3-422e-a8ef-7b29ec64a833" providerId="ADAL" clId="{03FCD6E4-207E-4D3C-92C4-CA6C501D0260}" dt="2023-08-01T16:22:31.770" v="2094" actId="1076"/>
          <ac:picMkLst>
            <pc:docMk/>
            <pc:sldMk cId="531699837" sldId="317"/>
            <ac:picMk id="2" creationId="{56C5E5B1-F686-0458-EDBA-45AA9FF7942B}"/>
          </ac:picMkLst>
        </pc:picChg>
        <pc:picChg chg="del">
          <ac:chgData name="Elchai Refoua" userId="c597c5c6-a5a3-422e-a8ef-7b29ec64a833" providerId="ADAL" clId="{03FCD6E4-207E-4D3C-92C4-CA6C501D0260}" dt="2023-08-01T14:43:08.219" v="1737" actId="478"/>
          <ac:picMkLst>
            <pc:docMk/>
            <pc:sldMk cId="531699837" sldId="317"/>
            <ac:picMk id="3" creationId="{6208159F-2300-F2F0-544A-000A4A33A27D}"/>
          </ac:picMkLst>
        </pc:picChg>
        <pc:picChg chg="add mod">
          <ac:chgData name="Elchai Refoua" userId="c597c5c6-a5a3-422e-a8ef-7b29ec64a833" providerId="ADAL" clId="{03FCD6E4-207E-4D3C-92C4-CA6C501D0260}" dt="2023-08-01T16:22:17.256" v="2092" actId="1076"/>
          <ac:picMkLst>
            <pc:docMk/>
            <pc:sldMk cId="531699837" sldId="317"/>
            <ac:picMk id="4" creationId="{195673E1-8B0D-0806-87A7-B46C63C0C3AD}"/>
          </ac:picMkLst>
        </pc:picChg>
        <pc:picChg chg="del">
          <ac:chgData name="Elchai Refoua" userId="c597c5c6-a5a3-422e-a8ef-7b29ec64a833" providerId="ADAL" clId="{03FCD6E4-207E-4D3C-92C4-CA6C501D0260}" dt="2023-08-01T14:43:07.449" v="1736" actId="478"/>
          <ac:picMkLst>
            <pc:docMk/>
            <pc:sldMk cId="531699837" sldId="317"/>
            <ac:picMk id="5" creationId="{198A13F8-453D-44DF-F47C-EAA615E4791B}"/>
          </ac:picMkLst>
        </pc:picChg>
      </pc:sldChg>
      <pc:sldChg chg="modSp add mod ord">
        <pc:chgData name="Elchai Refoua" userId="c597c5c6-a5a3-422e-a8ef-7b29ec64a833" providerId="ADAL" clId="{03FCD6E4-207E-4D3C-92C4-CA6C501D0260}" dt="2023-08-01T20:29:52.543" v="2649" actId="20577"/>
        <pc:sldMkLst>
          <pc:docMk/>
          <pc:sldMk cId="1207711461" sldId="318"/>
        </pc:sldMkLst>
        <pc:spChg chg="mod">
          <ac:chgData name="Elchai Refoua" userId="c597c5c6-a5a3-422e-a8ef-7b29ec64a833" providerId="ADAL" clId="{03FCD6E4-207E-4D3C-92C4-CA6C501D0260}" dt="2023-08-01T20:29:52.543" v="2649" actId="20577"/>
          <ac:spMkLst>
            <pc:docMk/>
            <pc:sldMk cId="1207711461" sldId="318"/>
            <ac:spMk id="305" creationId="{00000000-0000-0000-0000-000000000000}"/>
          </ac:spMkLst>
        </pc:spChg>
      </pc:sldChg>
      <pc:sldChg chg="addSp delSp modSp add del mod">
        <pc:chgData name="Elchai Refoua" userId="c597c5c6-a5a3-422e-a8ef-7b29ec64a833" providerId="ADAL" clId="{03FCD6E4-207E-4D3C-92C4-CA6C501D0260}" dt="2023-08-02T08:40:08.381" v="3743" actId="2696"/>
        <pc:sldMkLst>
          <pc:docMk/>
          <pc:sldMk cId="2712144116" sldId="319"/>
        </pc:sldMkLst>
        <pc:spChg chg="mod">
          <ac:chgData name="Elchai Refoua" userId="c597c5c6-a5a3-422e-a8ef-7b29ec64a833" providerId="ADAL" clId="{03FCD6E4-207E-4D3C-92C4-CA6C501D0260}" dt="2023-08-01T15:09:59.963" v="1872"/>
          <ac:spMkLst>
            <pc:docMk/>
            <pc:sldMk cId="2712144116" sldId="319"/>
            <ac:spMk id="3" creationId="{EE8D7F69-6A9F-0D6E-AEC0-B3AFD77453A3}"/>
          </ac:spMkLst>
        </pc:spChg>
        <pc:spChg chg="add del mod">
          <ac:chgData name="Elchai Refoua" userId="c597c5c6-a5a3-422e-a8ef-7b29ec64a833" providerId="ADAL" clId="{03FCD6E4-207E-4D3C-92C4-CA6C501D0260}" dt="2023-08-01T15:07:55.660" v="1865" actId="478"/>
          <ac:spMkLst>
            <pc:docMk/>
            <pc:sldMk cId="2712144116" sldId="319"/>
            <ac:spMk id="5" creationId="{06FB246D-9C1F-6F7D-B23B-9B46A5AF2097}"/>
          </ac:spMkLst>
        </pc:spChg>
        <pc:spChg chg="del">
          <ac:chgData name="Elchai Refoua" userId="c597c5c6-a5a3-422e-a8ef-7b29ec64a833" providerId="ADAL" clId="{03FCD6E4-207E-4D3C-92C4-CA6C501D0260}" dt="2023-08-01T15:07:54.318" v="1864" actId="478"/>
          <ac:spMkLst>
            <pc:docMk/>
            <pc:sldMk cId="2712144116" sldId="319"/>
            <ac:spMk id="6" creationId="{7659BA1A-F989-C54B-0968-BA2BCB6419FA}"/>
          </ac:spMkLst>
        </pc:spChg>
        <pc:spChg chg="del mod">
          <ac:chgData name="Elchai Refoua" userId="c597c5c6-a5a3-422e-a8ef-7b29ec64a833" providerId="ADAL" clId="{03FCD6E4-207E-4D3C-92C4-CA6C501D0260}" dt="2023-08-01T15:07:57.148" v="1866" actId="478"/>
          <ac:spMkLst>
            <pc:docMk/>
            <pc:sldMk cId="2712144116" sldId="319"/>
            <ac:spMk id="8" creationId="{0DBCB5F1-3259-47FC-E08E-F3308A1895F7}"/>
          </ac:spMkLst>
        </pc:spChg>
        <pc:spChg chg="del">
          <ac:chgData name="Elchai Refoua" userId="c597c5c6-a5a3-422e-a8ef-7b29ec64a833" providerId="ADAL" clId="{03FCD6E4-207E-4D3C-92C4-CA6C501D0260}" dt="2023-08-01T15:07:50.189" v="1861" actId="478"/>
          <ac:spMkLst>
            <pc:docMk/>
            <pc:sldMk cId="2712144116" sldId="319"/>
            <ac:spMk id="21" creationId="{502D0A19-39B2-C6C9-827D-1F509315B5F1}"/>
          </ac:spMkLst>
        </pc:spChg>
        <pc:spChg chg="del">
          <ac:chgData name="Elchai Refoua" userId="c597c5c6-a5a3-422e-a8ef-7b29ec64a833" providerId="ADAL" clId="{03FCD6E4-207E-4D3C-92C4-CA6C501D0260}" dt="2023-08-01T15:07:52" v="1863" actId="478"/>
          <ac:spMkLst>
            <pc:docMk/>
            <pc:sldMk cId="2712144116" sldId="319"/>
            <ac:spMk id="394" creationId="{00000000-0000-0000-0000-000000000000}"/>
          </ac:spMkLst>
        </pc:spChg>
        <pc:grpChg chg="del">
          <ac:chgData name="Elchai Refoua" userId="c597c5c6-a5a3-422e-a8ef-7b29ec64a833" providerId="ADAL" clId="{03FCD6E4-207E-4D3C-92C4-CA6C501D0260}" dt="2023-08-01T15:07:46.005" v="1860" actId="478"/>
          <ac:grpSpMkLst>
            <pc:docMk/>
            <pc:sldMk cId="2712144116" sldId="319"/>
            <ac:grpSpMk id="14" creationId="{766561F3-5CFA-73EE-3BA1-C74D215AD1C3}"/>
          </ac:grpSpMkLst>
        </pc:grpChg>
        <pc:grpChg chg="del">
          <ac:chgData name="Elchai Refoua" userId="c597c5c6-a5a3-422e-a8ef-7b29ec64a833" providerId="ADAL" clId="{03FCD6E4-207E-4D3C-92C4-CA6C501D0260}" dt="2023-08-01T15:07:43.854" v="1857" actId="478"/>
          <ac:grpSpMkLst>
            <pc:docMk/>
            <pc:sldMk cId="2712144116" sldId="319"/>
            <ac:grpSpMk id="395" creationId="{00000000-0000-0000-0000-000000000000}"/>
          </ac:grpSpMkLst>
        </pc:grpChg>
        <pc:picChg chg="del">
          <ac:chgData name="Elchai Refoua" userId="c597c5c6-a5a3-422e-a8ef-7b29ec64a833" providerId="ADAL" clId="{03FCD6E4-207E-4D3C-92C4-CA6C501D0260}" dt="2023-08-01T15:07:44.613" v="1858" actId="478"/>
          <ac:picMkLst>
            <pc:docMk/>
            <pc:sldMk cId="2712144116" sldId="319"/>
            <ac:picMk id="2" creationId="{8843D486-091E-5DA0-18C8-4D6785E8BFFA}"/>
          </ac:picMkLst>
        </pc:picChg>
        <pc:picChg chg="del">
          <ac:chgData name="Elchai Refoua" userId="c597c5c6-a5a3-422e-a8ef-7b29ec64a833" providerId="ADAL" clId="{03FCD6E4-207E-4D3C-92C4-CA6C501D0260}" dt="2023-08-01T15:07:45.421" v="1859" actId="478"/>
          <ac:picMkLst>
            <pc:docMk/>
            <pc:sldMk cId="2712144116" sldId="319"/>
            <ac:picMk id="19" creationId="{3F10C4B3-BE81-3597-4D25-ABA628608375}"/>
          </ac:picMkLst>
        </pc:picChg>
      </pc:sldChg>
      <pc:sldChg chg="modSp add mod">
        <pc:chgData name="Elchai Refoua" userId="c597c5c6-a5a3-422e-a8ef-7b29ec64a833" providerId="ADAL" clId="{03FCD6E4-207E-4D3C-92C4-CA6C501D0260}" dt="2023-08-01T23:04:50.418" v="3162" actId="20577"/>
        <pc:sldMkLst>
          <pc:docMk/>
          <pc:sldMk cId="776927816" sldId="320"/>
        </pc:sldMkLst>
        <pc:spChg chg="mod">
          <ac:chgData name="Elchai Refoua" userId="c597c5c6-a5a3-422e-a8ef-7b29ec64a833" providerId="ADAL" clId="{03FCD6E4-207E-4D3C-92C4-CA6C501D0260}" dt="2023-08-01T23:04:50.418" v="3162" actId="20577"/>
          <ac:spMkLst>
            <pc:docMk/>
            <pc:sldMk cId="776927816" sldId="320"/>
            <ac:spMk id="306" creationId="{00000000-0000-0000-0000-000000000000}"/>
          </ac:spMkLst>
        </pc:spChg>
      </pc:sldChg>
      <pc:sldChg chg="modSp add mod">
        <pc:chgData name="Elchai Refoua" userId="c597c5c6-a5a3-422e-a8ef-7b29ec64a833" providerId="ADAL" clId="{03FCD6E4-207E-4D3C-92C4-CA6C501D0260}" dt="2023-08-01T15:20:16.359" v="1894" actId="20577"/>
        <pc:sldMkLst>
          <pc:docMk/>
          <pc:sldMk cId="3686029994" sldId="321"/>
        </pc:sldMkLst>
        <pc:spChg chg="mod">
          <ac:chgData name="Elchai Refoua" userId="c597c5c6-a5a3-422e-a8ef-7b29ec64a833" providerId="ADAL" clId="{03FCD6E4-207E-4D3C-92C4-CA6C501D0260}" dt="2023-08-01T15:19:59.661" v="1893"/>
          <ac:spMkLst>
            <pc:docMk/>
            <pc:sldMk cId="3686029994" sldId="321"/>
            <ac:spMk id="305" creationId="{00000000-0000-0000-0000-000000000000}"/>
          </ac:spMkLst>
        </pc:spChg>
        <pc:spChg chg="mod">
          <ac:chgData name="Elchai Refoua" userId="c597c5c6-a5a3-422e-a8ef-7b29ec64a833" providerId="ADAL" clId="{03FCD6E4-207E-4D3C-92C4-CA6C501D0260}" dt="2023-08-01T15:20:16.359" v="1894" actId="20577"/>
          <ac:spMkLst>
            <pc:docMk/>
            <pc:sldMk cId="3686029994" sldId="321"/>
            <ac:spMk id="306" creationId="{00000000-0000-0000-0000-000000000000}"/>
          </ac:spMkLst>
        </pc:spChg>
      </pc:sldChg>
      <pc:sldChg chg="modSp add mod">
        <pc:chgData name="Elchai Refoua" userId="c597c5c6-a5a3-422e-a8ef-7b29ec64a833" providerId="ADAL" clId="{03FCD6E4-207E-4D3C-92C4-CA6C501D0260}" dt="2023-08-01T15:22:44.130" v="1911"/>
        <pc:sldMkLst>
          <pc:docMk/>
          <pc:sldMk cId="1976292985" sldId="322"/>
        </pc:sldMkLst>
        <pc:spChg chg="mod">
          <ac:chgData name="Elchai Refoua" userId="c597c5c6-a5a3-422e-a8ef-7b29ec64a833" providerId="ADAL" clId="{03FCD6E4-207E-4D3C-92C4-CA6C501D0260}" dt="2023-08-01T15:22:44.130" v="1911"/>
          <ac:spMkLst>
            <pc:docMk/>
            <pc:sldMk cId="1976292985" sldId="322"/>
            <ac:spMk id="305" creationId="{00000000-0000-0000-0000-000000000000}"/>
          </ac:spMkLst>
        </pc:spChg>
        <pc:spChg chg="mod">
          <ac:chgData name="Elchai Refoua" userId="c597c5c6-a5a3-422e-a8ef-7b29ec64a833" providerId="ADAL" clId="{03FCD6E4-207E-4D3C-92C4-CA6C501D0260}" dt="2023-08-01T15:20:28.022" v="1896" actId="20577"/>
          <ac:spMkLst>
            <pc:docMk/>
            <pc:sldMk cId="1976292985" sldId="322"/>
            <ac:spMk id="306" creationId="{00000000-0000-0000-0000-000000000000}"/>
          </ac:spMkLst>
        </pc:spChg>
      </pc:sldChg>
      <pc:sldChg chg="modSp add del mod">
        <pc:chgData name="Elchai Refoua" userId="c597c5c6-a5a3-422e-a8ef-7b29ec64a833" providerId="ADAL" clId="{03FCD6E4-207E-4D3C-92C4-CA6C501D0260}" dt="2023-08-01T23:04:53.640" v="3163" actId="2696"/>
        <pc:sldMkLst>
          <pc:docMk/>
          <pc:sldMk cId="3166666451" sldId="323"/>
        </pc:sldMkLst>
        <pc:spChg chg="mod">
          <ac:chgData name="Elchai Refoua" userId="c597c5c6-a5a3-422e-a8ef-7b29ec64a833" providerId="ADAL" clId="{03FCD6E4-207E-4D3C-92C4-CA6C501D0260}" dt="2023-08-01T15:20:49.576" v="1901" actId="20577"/>
          <ac:spMkLst>
            <pc:docMk/>
            <pc:sldMk cId="3166666451" sldId="323"/>
            <ac:spMk id="306" creationId="{00000000-0000-0000-0000-000000000000}"/>
          </ac:spMkLst>
        </pc:spChg>
      </pc:sldChg>
      <pc:sldChg chg="new del">
        <pc:chgData name="Elchai Refoua" userId="c597c5c6-a5a3-422e-a8ef-7b29ec64a833" providerId="ADAL" clId="{03FCD6E4-207E-4D3C-92C4-CA6C501D0260}" dt="2023-08-01T15:21:28.662" v="1904" actId="680"/>
        <pc:sldMkLst>
          <pc:docMk/>
          <pc:sldMk cId="326575869" sldId="324"/>
        </pc:sldMkLst>
      </pc:sldChg>
      <pc:sldChg chg="modSp add mod ord">
        <pc:chgData name="Elchai Refoua" userId="c597c5c6-a5a3-422e-a8ef-7b29ec64a833" providerId="ADAL" clId="{03FCD6E4-207E-4D3C-92C4-CA6C501D0260}" dt="2023-08-02T06:24:34.181" v="3421" actId="108"/>
        <pc:sldMkLst>
          <pc:docMk/>
          <pc:sldMk cId="863263100" sldId="324"/>
        </pc:sldMkLst>
        <pc:spChg chg="mod">
          <ac:chgData name="Elchai Refoua" userId="c597c5c6-a5a3-422e-a8ef-7b29ec64a833" providerId="ADAL" clId="{03FCD6E4-207E-4D3C-92C4-CA6C501D0260}" dt="2023-08-01T22:41:00.597" v="3120"/>
          <ac:spMkLst>
            <pc:docMk/>
            <pc:sldMk cId="863263100" sldId="324"/>
            <ac:spMk id="271" creationId="{00000000-0000-0000-0000-000000000000}"/>
          </ac:spMkLst>
        </pc:spChg>
        <pc:spChg chg="mod">
          <ac:chgData name="Elchai Refoua" userId="c597c5c6-a5a3-422e-a8ef-7b29ec64a833" providerId="ADAL" clId="{03FCD6E4-207E-4D3C-92C4-CA6C501D0260}" dt="2023-08-02T06:24:34.181" v="3421" actId="108"/>
          <ac:spMkLst>
            <pc:docMk/>
            <pc:sldMk cId="863263100" sldId="324"/>
            <ac:spMk id="272" creationId="{00000000-0000-0000-0000-000000000000}"/>
          </ac:spMkLst>
        </pc:spChg>
      </pc:sldChg>
      <pc:sldChg chg="add del ord">
        <pc:chgData name="Elchai Refoua" userId="c597c5c6-a5a3-422e-a8ef-7b29ec64a833" providerId="ADAL" clId="{03FCD6E4-207E-4D3C-92C4-CA6C501D0260}" dt="2023-08-02T06:23:18.409" v="3412" actId="2696"/>
        <pc:sldMkLst>
          <pc:docMk/>
          <pc:sldMk cId="1804032559" sldId="325"/>
        </pc:sldMkLst>
      </pc:sldChg>
      <pc:sldChg chg="modSp add mod ord">
        <pc:chgData name="Elchai Refoua" userId="c597c5c6-a5a3-422e-a8ef-7b29ec64a833" providerId="ADAL" clId="{03FCD6E4-207E-4D3C-92C4-CA6C501D0260}" dt="2023-08-01T23:06:47.375" v="3188" actId="115"/>
        <pc:sldMkLst>
          <pc:docMk/>
          <pc:sldMk cId="1130551550" sldId="326"/>
        </pc:sldMkLst>
        <pc:spChg chg="mod">
          <ac:chgData name="Elchai Refoua" userId="c597c5c6-a5a3-422e-a8ef-7b29ec64a833" providerId="ADAL" clId="{03FCD6E4-207E-4D3C-92C4-CA6C501D0260}" dt="2023-08-01T20:34:33.037" v="2682"/>
          <ac:spMkLst>
            <pc:docMk/>
            <pc:sldMk cId="1130551550" sldId="326"/>
            <ac:spMk id="271" creationId="{00000000-0000-0000-0000-000000000000}"/>
          </ac:spMkLst>
        </pc:spChg>
        <pc:spChg chg="mod">
          <ac:chgData name="Elchai Refoua" userId="c597c5c6-a5a3-422e-a8ef-7b29ec64a833" providerId="ADAL" clId="{03FCD6E4-207E-4D3C-92C4-CA6C501D0260}" dt="2023-08-01T23:06:47.375" v="3188" actId="115"/>
          <ac:spMkLst>
            <pc:docMk/>
            <pc:sldMk cId="1130551550" sldId="326"/>
            <ac:spMk id="272" creationId="{00000000-0000-0000-0000-000000000000}"/>
          </ac:spMkLst>
        </pc:spChg>
      </pc:sldChg>
      <pc:sldChg chg="add del ord">
        <pc:chgData name="Elchai Refoua" userId="c597c5c6-a5a3-422e-a8ef-7b29ec64a833" providerId="ADAL" clId="{03FCD6E4-207E-4D3C-92C4-CA6C501D0260}" dt="2023-08-01T20:33:57.731" v="2680" actId="2696"/>
        <pc:sldMkLst>
          <pc:docMk/>
          <pc:sldMk cId="1753624623" sldId="327"/>
        </pc:sldMkLst>
      </pc:sldChg>
      <pc:sldChg chg="delSp modSp add mod">
        <pc:chgData name="Elchai Refoua" userId="c597c5c6-a5a3-422e-a8ef-7b29ec64a833" providerId="ADAL" clId="{03FCD6E4-207E-4D3C-92C4-CA6C501D0260}" dt="2023-08-01T15:42:57.341" v="1980" actId="1076"/>
        <pc:sldMkLst>
          <pc:docMk/>
          <pc:sldMk cId="753356693" sldId="328"/>
        </pc:sldMkLst>
        <pc:spChg chg="del">
          <ac:chgData name="Elchai Refoua" userId="c597c5c6-a5a3-422e-a8ef-7b29ec64a833" providerId="ADAL" clId="{03FCD6E4-207E-4D3C-92C4-CA6C501D0260}" dt="2023-08-01T15:42:49.189" v="1976" actId="478"/>
          <ac:spMkLst>
            <pc:docMk/>
            <pc:sldMk cId="753356693" sldId="328"/>
            <ac:spMk id="12" creationId="{E7EC860F-171B-D900-9C1E-48367D010BCA}"/>
          </ac:spMkLst>
        </pc:spChg>
        <pc:spChg chg="mod">
          <ac:chgData name="Elchai Refoua" userId="c597c5c6-a5a3-422e-a8ef-7b29ec64a833" providerId="ADAL" clId="{03FCD6E4-207E-4D3C-92C4-CA6C501D0260}" dt="2023-08-01T15:42:57.341" v="1980" actId="1076"/>
          <ac:spMkLst>
            <pc:docMk/>
            <pc:sldMk cId="753356693" sldId="328"/>
            <ac:spMk id="14" creationId="{C989E7F4-ECC2-82F4-A09F-A9B009050CF5}"/>
          </ac:spMkLst>
        </pc:spChg>
        <pc:picChg chg="del">
          <ac:chgData name="Elchai Refoua" userId="c597c5c6-a5a3-422e-a8ef-7b29ec64a833" providerId="ADAL" clId="{03FCD6E4-207E-4D3C-92C4-CA6C501D0260}" dt="2023-08-01T15:42:46.333" v="1975" actId="478"/>
          <ac:picMkLst>
            <pc:docMk/>
            <pc:sldMk cId="753356693" sldId="328"/>
            <ac:picMk id="10" creationId="{C8C343BF-B775-E7F0-34EB-F062BBB86B58}"/>
          </ac:picMkLst>
        </pc:picChg>
        <pc:picChg chg="mod">
          <ac:chgData name="Elchai Refoua" userId="c597c5c6-a5a3-422e-a8ef-7b29ec64a833" providerId="ADAL" clId="{03FCD6E4-207E-4D3C-92C4-CA6C501D0260}" dt="2023-08-01T15:42:55.360" v="1979" actId="1076"/>
          <ac:picMkLst>
            <pc:docMk/>
            <pc:sldMk cId="753356693" sldId="328"/>
            <ac:picMk id="15" creationId="{2BAA1FD6-B0FA-A636-38A6-1D5951A1B71A}"/>
          </ac:picMkLst>
        </pc:picChg>
      </pc:sldChg>
      <pc:sldChg chg="addSp delSp modSp add mod ord">
        <pc:chgData name="Elchai Refoua" userId="c597c5c6-a5a3-422e-a8ef-7b29ec64a833" providerId="ADAL" clId="{03FCD6E4-207E-4D3C-92C4-CA6C501D0260}" dt="2023-08-02T05:35:24.682" v="3272" actId="20577"/>
        <pc:sldMkLst>
          <pc:docMk/>
          <pc:sldMk cId="1137416222" sldId="329"/>
        </pc:sldMkLst>
        <pc:spChg chg="mod">
          <ac:chgData name="Elchai Refoua" userId="c597c5c6-a5a3-422e-a8ef-7b29ec64a833" providerId="ADAL" clId="{03FCD6E4-207E-4D3C-92C4-CA6C501D0260}" dt="2023-08-02T05:35:24.682" v="3272" actId="20577"/>
          <ac:spMkLst>
            <pc:docMk/>
            <pc:sldMk cId="1137416222" sldId="329"/>
            <ac:spMk id="12" creationId="{E7EC860F-171B-D900-9C1E-48367D010BCA}"/>
          </ac:spMkLst>
        </pc:spChg>
        <pc:spChg chg="mod">
          <ac:chgData name="Elchai Refoua" userId="c597c5c6-a5a3-422e-a8ef-7b29ec64a833" providerId="ADAL" clId="{03FCD6E4-207E-4D3C-92C4-CA6C501D0260}" dt="2023-08-01T16:00:25.109" v="2061" actId="14100"/>
          <ac:spMkLst>
            <pc:docMk/>
            <pc:sldMk cId="1137416222" sldId="329"/>
            <ac:spMk id="312" creationId="{00000000-0000-0000-0000-000000000000}"/>
          </ac:spMkLst>
        </pc:spChg>
        <pc:picChg chg="add mod">
          <ac:chgData name="Elchai Refoua" userId="c597c5c6-a5a3-422e-a8ef-7b29ec64a833" providerId="ADAL" clId="{03FCD6E4-207E-4D3C-92C4-CA6C501D0260}" dt="2023-08-01T16:03:05.714" v="2070" actId="1076"/>
          <ac:picMkLst>
            <pc:docMk/>
            <pc:sldMk cId="1137416222" sldId="329"/>
            <ac:picMk id="3" creationId="{F51C28A5-B97A-96C5-2E55-A94F7319B0AA}"/>
          </ac:picMkLst>
        </pc:picChg>
        <pc:picChg chg="add mod">
          <ac:chgData name="Elchai Refoua" userId="c597c5c6-a5a3-422e-a8ef-7b29ec64a833" providerId="ADAL" clId="{03FCD6E4-207E-4D3C-92C4-CA6C501D0260}" dt="2023-08-01T16:03:58.637" v="2077" actId="1076"/>
          <ac:picMkLst>
            <pc:docMk/>
            <pc:sldMk cId="1137416222" sldId="329"/>
            <ac:picMk id="5" creationId="{7C98B20E-9B06-E4A7-EC08-DE6B43EA9B74}"/>
          </ac:picMkLst>
        </pc:picChg>
        <pc:picChg chg="del">
          <ac:chgData name="Elchai Refoua" userId="c597c5c6-a5a3-422e-a8ef-7b29ec64a833" providerId="ADAL" clId="{03FCD6E4-207E-4D3C-92C4-CA6C501D0260}" dt="2023-08-01T16:00:26.895" v="2062" actId="478"/>
          <ac:picMkLst>
            <pc:docMk/>
            <pc:sldMk cId="1137416222" sldId="329"/>
            <ac:picMk id="10" creationId="{C8C343BF-B775-E7F0-34EB-F062BBB86B58}"/>
          </ac:picMkLst>
        </pc:picChg>
        <pc:picChg chg="del">
          <ac:chgData name="Elchai Refoua" userId="c597c5c6-a5a3-422e-a8ef-7b29ec64a833" providerId="ADAL" clId="{03FCD6E4-207E-4D3C-92C4-CA6C501D0260}" dt="2023-08-01T16:00:27.478" v="2063" actId="478"/>
          <ac:picMkLst>
            <pc:docMk/>
            <pc:sldMk cId="1137416222" sldId="329"/>
            <ac:picMk id="16" creationId="{B2AE053A-1274-AC09-861F-7907FBA94F51}"/>
          </ac:picMkLst>
        </pc:picChg>
      </pc:sldChg>
      <pc:sldChg chg="add ord">
        <pc:chgData name="Elchai Refoua" userId="c597c5c6-a5a3-422e-a8ef-7b29ec64a833" providerId="ADAL" clId="{03FCD6E4-207E-4D3C-92C4-CA6C501D0260}" dt="2023-08-01T18:29:00.416" v="2328"/>
        <pc:sldMkLst>
          <pc:docMk/>
          <pc:sldMk cId="2241071738" sldId="330"/>
        </pc:sldMkLst>
      </pc:sldChg>
      <pc:sldChg chg="addSp delSp modSp add mod">
        <pc:chgData name="Elchai Refoua" userId="c597c5c6-a5a3-422e-a8ef-7b29ec64a833" providerId="ADAL" clId="{03FCD6E4-207E-4D3C-92C4-CA6C501D0260}" dt="2023-08-01T17:58:43.600" v="2283" actId="1076"/>
        <pc:sldMkLst>
          <pc:docMk/>
          <pc:sldMk cId="3886964014" sldId="331"/>
        </pc:sldMkLst>
        <pc:spChg chg="mod">
          <ac:chgData name="Elchai Refoua" userId="c597c5c6-a5a3-422e-a8ef-7b29ec64a833" providerId="ADAL" clId="{03FCD6E4-207E-4D3C-92C4-CA6C501D0260}" dt="2023-08-01T17:44:50.006" v="2271" actId="1076"/>
          <ac:spMkLst>
            <pc:docMk/>
            <pc:sldMk cId="3886964014" sldId="331"/>
            <ac:spMk id="7" creationId="{743E3801-8EC7-E149-77E2-220D147E3AFE}"/>
          </ac:spMkLst>
        </pc:spChg>
        <pc:picChg chg="del">
          <ac:chgData name="Elchai Refoua" userId="c597c5c6-a5a3-422e-a8ef-7b29ec64a833" providerId="ADAL" clId="{03FCD6E4-207E-4D3C-92C4-CA6C501D0260}" dt="2023-08-01T17:44:53.178" v="2272" actId="478"/>
          <ac:picMkLst>
            <pc:docMk/>
            <pc:sldMk cId="3886964014" sldId="331"/>
            <ac:picMk id="2" creationId="{56C5E5B1-F686-0458-EDBA-45AA9FF7942B}"/>
          </ac:picMkLst>
        </pc:picChg>
        <pc:picChg chg="add mod">
          <ac:chgData name="Elchai Refoua" userId="c597c5c6-a5a3-422e-a8ef-7b29ec64a833" providerId="ADAL" clId="{03FCD6E4-207E-4D3C-92C4-CA6C501D0260}" dt="2023-08-01T17:45:14.429" v="2280" actId="1076"/>
          <ac:picMkLst>
            <pc:docMk/>
            <pc:sldMk cId="3886964014" sldId="331"/>
            <ac:picMk id="3" creationId="{B163AC63-5D50-BAE9-4CD8-C8BFF07A18BF}"/>
          </ac:picMkLst>
        </pc:picChg>
        <pc:picChg chg="del">
          <ac:chgData name="Elchai Refoua" userId="c597c5c6-a5a3-422e-a8ef-7b29ec64a833" providerId="ADAL" clId="{03FCD6E4-207E-4D3C-92C4-CA6C501D0260}" dt="2023-08-01T17:44:53.948" v="2273" actId="478"/>
          <ac:picMkLst>
            <pc:docMk/>
            <pc:sldMk cId="3886964014" sldId="331"/>
            <ac:picMk id="4" creationId="{195673E1-8B0D-0806-87A7-B46C63C0C3AD}"/>
          </ac:picMkLst>
        </pc:picChg>
        <pc:picChg chg="add mod">
          <ac:chgData name="Elchai Refoua" userId="c597c5c6-a5a3-422e-a8ef-7b29ec64a833" providerId="ADAL" clId="{03FCD6E4-207E-4D3C-92C4-CA6C501D0260}" dt="2023-08-01T17:58:43.600" v="2283" actId="1076"/>
          <ac:picMkLst>
            <pc:docMk/>
            <pc:sldMk cId="3886964014" sldId="331"/>
            <ac:picMk id="5" creationId="{37432F27-04BD-46F8-EE27-362E545E2058}"/>
          </ac:picMkLst>
        </pc:picChg>
      </pc:sldChg>
      <pc:sldChg chg="addSp delSp modSp add mod">
        <pc:chgData name="Elchai Refoua" userId="c597c5c6-a5a3-422e-a8ef-7b29ec64a833" providerId="ADAL" clId="{03FCD6E4-207E-4D3C-92C4-CA6C501D0260}" dt="2023-08-01T20:19:12.981" v="2623" actId="6549"/>
        <pc:sldMkLst>
          <pc:docMk/>
          <pc:sldMk cId="1255208892" sldId="332"/>
        </pc:sldMkLst>
        <pc:spChg chg="mod">
          <ac:chgData name="Elchai Refoua" userId="c597c5c6-a5a3-422e-a8ef-7b29ec64a833" providerId="ADAL" clId="{03FCD6E4-207E-4D3C-92C4-CA6C501D0260}" dt="2023-08-01T20:19:12.981" v="2623" actId="6549"/>
          <ac:spMkLst>
            <pc:docMk/>
            <pc:sldMk cId="1255208892" sldId="332"/>
            <ac:spMk id="7" creationId="{743E3801-8EC7-E149-77E2-220D147E3AFE}"/>
          </ac:spMkLst>
        </pc:spChg>
        <pc:picChg chg="add del mod">
          <ac:chgData name="Elchai Refoua" userId="c597c5c6-a5a3-422e-a8ef-7b29ec64a833" providerId="ADAL" clId="{03FCD6E4-207E-4D3C-92C4-CA6C501D0260}" dt="2023-08-01T19:15:35.303" v="2391" actId="478"/>
          <ac:picMkLst>
            <pc:docMk/>
            <pc:sldMk cId="1255208892" sldId="332"/>
            <ac:picMk id="2" creationId="{02742CF0-AB2B-9FA8-AC09-FB22567E990B}"/>
          </ac:picMkLst>
        </pc:picChg>
        <pc:picChg chg="del">
          <ac:chgData name="Elchai Refoua" userId="c597c5c6-a5a3-422e-a8ef-7b29ec64a833" providerId="ADAL" clId="{03FCD6E4-207E-4D3C-92C4-CA6C501D0260}" dt="2023-08-01T18:55:49.539" v="2361" actId="478"/>
          <ac:picMkLst>
            <pc:docMk/>
            <pc:sldMk cId="1255208892" sldId="332"/>
            <ac:picMk id="3" creationId="{B163AC63-5D50-BAE9-4CD8-C8BFF07A18BF}"/>
          </ac:picMkLst>
        </pc:picChg>
        <pc:picChg chg="add mod">
          <ac:chgData name="Elchai Refoua" userId="c597c5c6-a5a3-422e-a8ef-7b29ec64a833" providerId="ADAL" clId="{03FCD6E4-207E-4D3C-92C4-CA6C501D0260}" dt="2023-08-01T19:03:59.720" v="2370" actId="1076"/>
          <ac:picMkLst>
            <pc:docMk/>
            <pc:sldMk cId="1255208892" sldId="332"/>
            <ac:picMk id="4" creationId="{15EC066C-B399-E47C-1201-3C6593539769}"/>
          </ac:picMkLst>
        </pc:picChg>
        <pc:picChg chg="del">
          <ac:chgData name="Elchai Refoua" userId="c597c5c6-a5a3-422e-a8ef-7b29ec64a833" providerId="ADAL" clId="{03FCD6E4-207E-4D3C-92C4-CA6C501D0260}" dt="2023-08-01T18:55:48.852" v="2360" actId="478"/>
          <ac:picMkLst>
            <pc:docMk/>
            <pc:sldMk cId="1255208892" sldId="332"/>
            <ac:picMk id="5" creationId="{37432F27-04BD-46F8-EE27-362E545E2058}"/>
          </ac:picMkLst>
        </pc:picChg>
        <pc:picChg chg="add mod">
          <ac:chgData name="Elchai Refoua" userId="c597c5c6-a5a3-422e-a8ef-7b29ec64a833" providerId="ADAL" clId="{03FCD6E4-207E-4D3C-92C4-CA6C501D0260}" dt="2023-08-01T19:22:05.083" v="2398" actId="1076"/>
          <ac:picMkLst>
            <pc:docMk/>
            <pc:sldMk cId="1255208892" sldId="332"/>
            <ac:picMk id="6" creationId="{E3D96B09-7D98-17DA-295B-7C75F48183B9}"/>
          </ac:picMkLst>
        </pc:picChg>
        <pc:picChg chg="add mod">
          <ac:chgData name="Elchai Refoua" userId="c597c5c6-a5a3-422e-a8ef-7b29ec64a833" providerId="ADAL" clId="{03FCD6E4-207E-4D3C-92C4-CA6C501D0260}" dt="2023-08-01T19:22:21.240" v="2403" actId="1076"/>
          <ac:picMkLst>
            <pc:docMk/>
            <pc:sldMk cId="1255208892" sldId="332"/>
            <ac:picMk id="8" creationId="{BD50C501-D194-57EA-1A04-2D1C774DB237}"/>
          </ac:picMkLst>
        </pc:picChg>
      </pc:sldChg>
      <pc:sldChg chg="addSp delSp modSp add mod">
        <pc:chgData name="Elchai Refoua" userId="c597c5c6-a5a3-422e-a8ef-7b29ec64a833" providerId="ADAL" clId="{03FCD6E4-207E-4D3C-92C4-CA6C501D0260}" dt="2023-08-02T05:33:37.908" v="3266" actId="20577"/>
        <pc:sldMkLst>
          <pc:docMk/>
          <pc:sldMk cId="2451439936" sldId="333"/>
        </pc:sldMkLst>
        <pc:graphicFrameChg chg="mod modGraphic">
          <ac:chgData name="Elchai Refoua" userId="c597c5c6-a5a3-422e-a8ef-7b29ec64a833" providerId="ADAL" clId="{03FCD6E4-207E-4D3C-92C4-CA6C501D0260}" dt="2023-08-02T05:33:37.908" v="3266" actId="20577"/>
          <ac:graphicFrameMkLst>
            <pc:docMk/>
            <pc:sldMk cId="2451439936" sldId="333"/>
            <ac:graphicFrameMk id="405" creationId="{00000000-0000-0000-0000-000000000000}"/>
          </ac:graphicFrameMkLst>
        </pc:graphicFrameChg>
        <pc:cxnChg chg="del">
          <ac:chgData name="Elchai Refoua" userId="c597c5c6-a5a3-422e-a8ef-7b29ec64a833" providerId="ADAL" clId="{03FCD6E4-207E-4D3C-92C4-CA6C501D0260}" dt="2023-08-01T19:56:55.750" v="2517" actId="478"/>
          <ac:cxnSpMkLst>
            <pc:docMk/>
            <pc:sldMk cId="2451439936" sldId="333"/>
            <ac:cxnSpMk id="2" creationId="{56633398-D079-E95A-EEC8-384DD54EEF84}"/>
          </ac:cxnSpMkLst>
        </pc:cxnChg>
        <pc:cxnChg chg="add mod">
          <ac:chgData name="Elchai Refoua" userId="c597c5c6-a5a3-422e-a8ef-7b29ec64a833" providerId="ADAL" clId="{03FCD6E4-207E-4D3C-92C4-CA6C501D0260}" dt="2023-08-01T20:45:50.883" v="2738" actId="1076"/>
          <ac:cxnSpMkLst>
            <pc:docMk/>
            <pc:sldMk cId="2451439936" sldId="333"/>
            <ac:cxnSpMk id="3" creationId="{5A96983C-1962-7808-F3D1-DA1921E95180}"/>
          </ac:cxnSpMkLst>
        </pc:cxnChg>
      </pc:sldChg>
      <pc:sldChg chg="addSp delSp modSp add mod">
        <pc:chgData name="Elchai Refoua" userId="c597c5c6-a5a3-422e-a8ef-7b29ec64a833" providerId="ADAL" clId="{03FCD6E4-207E-4D3C-92C4-CA6C501D0260}" dt="2023-08-01T20:52:07.860" v="2757" actId="1076"/>
        <pc:sldMkLst>
          <pc:docMk/>
          <pc:sldMk cId="3544317873" sldId="334"/>
        </pc:sldMkLst>
        <pc:spChg chg="mod">
          <ac:chgData name="Elchai Refoua" userId="c597c5c6-a5a3-422e-a8ef-7b29ec64a833" providerId="ADAL" clId="{03FCD6E4-207E-4D3C-92C4-CA6C501D0260}" dt="2023-08-01T20:19:32.870" v="2632" actId="1076"/>
          <ac:spMkLst>
            <pc:docMk/>
            <pc:sldMk cId="3544317873" sldId="334"/>
            <ac:spMk id="7" creationId="{743E3801-8EC7-E149-77E2-220D147E3AFE}"/>
          </ac:spMkLst>
        </pc:spChg>
        <pc:picChg chg="add mod">
          <ac:chgData name="Elchai Refoua" userId="c597c5c6-a5a3-422e-a8ef-7b29ec64a833" providerId="ADAL" clId="{03FCD6E4-207E-4D3C-92C4-CA6C501D0260}" dt="2023-08-01T20:19:47.307" v="2636" actId="1076"/>
          <ac:picMkLst>
            <pc:docMk/>
            <pc:sldMk cId="3544317873" sldId="334"/>
            <ac:picMk id="2" creationId="{909EAFCB-7FB7-481D-EAA4-A9BCDB399AF6}"/>
          </ac:picMkLst>
        </pc:picChg>
        <pc:picChg chg="add mod">
          <ac:chgData name="Elchai Refoua" userId="c597c5c6-a5a3-422e-a8ef-7b29ec64a833" providerId="ADAL" clId="{03FCD6E4-207E-4D3C-92C4-CA6C501D0260}" dt="2023-08-01T20:52:07.860" v="2757" actId="1076"/>
          <ac:picMkLst>
            <pc:docMk/>
            <pc:sldMk cId="3544317873" sldId="334"/>
            <ac:picMk id="3" creationId="{A351A96C-D502-AEA6-D078-B6A43D3FC5C2}"/>
          </ac:picMkLst>
        </pc:picChg>
        <pc:picChg chg="del">
          <ac:chgData name="Elchai Refoua" userId="c597c5c6-a5a3-422e-a8ef-7b29ec64a833" providerId="ADAL" clId="{03FCD6E4-207E-4D3C-92C4-CA6C501D0260}" dt="2023-08-01T20:18:51.309" v="2616" actId="478"/>
          <ac:picMkLst>
            <pc:docMk/>
            <pc:sldMk cId="3544317873" sldId="334"/>
            <ac:picMk id="4" creationId="{15EC066C-B399-E47C-1201-3C6593539769}"/>
          </ac:picMkLst>
        </pc:picChg>
        <pc:picChg chg="del">
          <ac:chgData name="Elchai Refoua" userId="c597c5c6-a5a3-422e-a8ef-7b29ec64a833" providerId="ADAL" clId="{03FCD6E4-207E-4D3C-92C4-CA6C501D0260}" dt="2023-08-01T20:18:52.517" v="2618" actId="478"/>
          <ac:picMkLst>
            <pc:docMk/>
            <pc:sldMk cId="3544317873" sldId="334"/>
            <ac:picMk id="6" creationId="{E3D96B09-7D98-17DA-295B-7C75F48183B9}"/>
          </ac:picMkLst>
        </pc:picChg>
        <pc:picChg chg="del">
          <ac:chgData name="Elchai Refoua" userId="c597c5c6-a5a3-422e-a8ef-7b29ec64a833" providerId="ADAL" clId="{03FCD6E4-207E-4D3C-92C4-CA6C501D0260}" dt="2023-08-01T20:18:51.967" v="2617" actId="478"/>
          <ac:picMkLst>
            <pc:docMk/>
            <pc:sldMk cId="3544317873" sldId="334"/>
            <ac:picMk id="8" creationId="{BD50C501-D194-57EA-1A04-2D1C774DB237}"/>
          </ac:picMkLst>
        </pc:picChg>
      </pc:sldChg>
      <pc:sldChg chg="addSp delSp modSp add mod">
        <pc:chgData name="Elchai Refoua" userId="c597c5c6-a5a3-422e-a8ef-7b29ec64a833" providerId="ADAL" clId="{03FCD6E4-207E-4D3C-92C4-CA6C501D0260}" dt="2023-08-01T21:36:49.566" v="2985" actId="1076"/>
        <pc:sldMkLst>
          <pc:docMk/>
          <pc:sldMk cId="237194423" sldId="335"/>
        </pc:sldMkLst>
        <pc:spChg chg="mod">
          <ac:chgData name="Elchai Refoua" userId="c597c5c6-a5a3-422e-a8ef-7b29ec64a833" providerId="ADAL" clId="{03FCD6E4-207E-4D3C-92C4-CA6C501D0260}" dt="2023-08-01T21:29:53.068" v="2979" actId="6549"/>
          <ac:spMkLst>
            <pc:docMk/>
            <pc:sldMk cId="237194423" sldId="335"/>
            <ac:spMk id="7" creationId="{743E3801-8EC7-E149-77E2-220D147E3AFE}"/>
          </ac:spMkLst>
        </pc:spChg>
        <pc:picChg chg="del">
          <ac:chgData name="Elchai Refoua" userId="c597c5c6-a5a3-422e-a8ef-7b29ec64a833" providerId="ADAL" clId="{03FCD6E4-207E-4D3C-92C4-CA6C501D0260}" dt="2023-08-01T21:29:31.687" v="2976" actId="478"/>
          <ac:picMkLst>
            <pc:docMk/>
            <pc:sldMk cId="237194423" sldId="335"/>
            <ac:picMk id="2" creationId="{909EAFCB-7FB7-481D-EAA4-A9BCDB399AF6}"/>
          </ac:picMkLst>
        </pc:picChg>
        <pc:picChg chg="del">
          <ac:chgData name="Elchai Refoua" userId="c597c5c6-a5a3-422e-a8ef-7b29ec64a833" providerId="ADAL" clId="{03FCD6E4-207E-4D3C-92C4-CA6C501D0260}" dt="2023-08-01T21:29:32.391" v="2977" actId="478"/>
          <ac:picMkLst>
            <pc:docMk/>
            <pc:sldMk cId="237194423" sldId="335"/>
            <ac:picMk id="3" creationId="{A351A96C-D502-AEA6-D078-B6A43D3FC5C2}"/>
          </ac:picMkLst>
        </pc:picChg>
        <pc:picChg chg="add mod">
          <ac:chgData name="Elchai Refoua" userId="c597c5c6-a5a3-422e-a8ef-7b29ec64a833" providerId="ADAL" clId="{03FCD6E4-207E-4D3C-92C4-CA6C501D0260}" dt="2023-08-01T21:30:21.837" v="2982" actId="1076"/>
          <ac:picMkLst>
            <pc:docMk/>
            <pc:sldMk cId="237194423" sldId="335"/>
            <ac:picMk id="4" creationId="{83D25214-1305-82D7-5329-F08998784A55}"/>
          </ac:picMkLst>
        </pc:picChg>
        <pc:picChg chg="add mod">
          <ac:chgData name="Elchai Refoua" userId="c597c5c6-a5a3-422e-a8ef-7b29ec64a833" providerId="ADAL" clId="{03FCD6E4-207E-4D3C-92C4-CA6C501D0260}" dt="2023-08-01T21:36:49.566" v="2985" actId="1076"/>
          <ac:picMkLst>
            <pc:docMk/>
            <pc:sldMk cId="237194423" sldId="335"/>
            <ac:picMk id="5" creationId="{E40E16B6-E8C9-216F-7209-8DABD0717621}"/>
          </ac:picMkLst>
        </pc:picChg>
      </pc:sldChg>
      <pc:sldChg chg="addSp delSp modSp add mod">
        <pc:chgData name="Elchai Refoua" userId="c597c5c6-a5a3-422e-a8ef-7b29ec64a833" providerId="ADAL" clId="{03FCD6E4-207E-4D3C-92C4-CA6C501D0260}" dt="2023-08-01T22:15:07.061" v="3081" actId="1076"/>
        <pc:sldMkLst>
          <pc:docMk/>
          <pc:sldMk cId="3627413985" sldId="336"/>
        </pc:sldMkLst>
        <pc:spChg chg="mod">
          <ac:chgData name="Elchai Refoua" userId="c597c5c6-a5a3-422e-a8ef-7b29ec64a833" providerId="ADAL" clId="{03FCD6E4-207E-4D3C-92C4-CA6C501D0260}" dt="2023-08-01T22:14:34.869" v="3072"/>
          <ac:spMkLst>
            <pc:docMk/>
            <pc:sldMk cId="3627413985" sldId="336"/>
            <ac:spMk id="7" creationId="{743E3801-8EC7-E149-77E2-220D147E3AFE}"/>
          </ac:spMkLst>
        </pc:spChg>
        <pc:picChg chg="add mod">
          <ac:chgData name="Elchai Refoua" userId="c597c5c6-a5a3-422e-a8ef-7b29ec64a833" providerId="ADAL" clId="{03FCD6E4-207E-4D3C-92C4-CA6C501D0260}" dt="2023-08-01T22:14:52.949" v="3077" actId="1076"/>
          <ac:picMkLst>
            <pc:docMk/>
            <pc:sldMk cId="3627413985" sldId="336"/>
            <ac:picMk id="2" creationId="{8CE55ED1-56D3-0A49-09ED-D7F18CAB1EE8}"/>
          </ac:picMkLst>
        </pc:picChg>
        <pc:picChg chg="add mod">
          <ac:chgData name="Elchai Refoua" userId="c597c5c6-a5a3-422e-a8ef-7b29ec64a833" providerId="ADAL" clId="{03FCD6E4-207E-4D3C-92C4-CA6C501D0260}" dt="2023-08-01T22:15:07.061" v="3081" actId="1076"/>
          <ac:picMkLst>
            <pc:docMk/>
            <pc:sldMk cId="3627413985" sldId="336"/>
            <ac:picMk id="3" creationId="{5975766F-4DD5-B193-7799-3AB9F729D3E1}"/>
          </ac:picMkLst>
        </pc:picChg>
        <pc:picChg chg="del">
          <ac:chgData name="Elchai Refoua" userId="c597c5c6-a5a3-422e-a8ef-7b29ec64a833" providerId="ADAL" clId="{03FCD6E4-207E-4D3C-92C4-CA6C501D0260}" dt="2023-08-01T22:14:37.858" v="3074" actId="478"/>
          <ac:picMkLst>
            <pc:docMk/>
            <pc:sldMk cId="3627413985" sldId="336"/>
            <ac:picMk id="4" creationId="{83D25214-1305-82D7-5329-F08998784A55}"/>
          </ac:picMkLst>
        </pc:picChg>
        <pc:picChg chg="del">
          <ac:chgData name="Elchai Refoua" userId="c597c5c6-a5a3-422e-a8ef-7b29ec64a833" providerId="ADAL" clId="{03FCD6E4-207E-4D3C-92C4-CA6C501D0260}" dt="2023-08-01T22:14:37.146" v="3073" actId="478"/>
          <ac:picMkLst>
            <pc:docMk/>
            <pc:sldMk cId="3627413985" sldId="336"/>
            <ac:picMk id="5" creationId="{E40E16B6-E8C9-216F-7209-8DABD0717621}"/>
          </ac:picMkLst>
        </pc:picChg>
      </pc:sldChg>
      <pc:sldChg chg="delSp modSp add del mod">
        <pc:chgData name="Elchai Refoua" userId="c597c5c6-a5a3-422e-a8ef-7b29ec64a833" providerId="ADAL" clId="{03FCD6E4-207E-4D3C-92C4-CA6C501D0260}" dt="2023-08-02T07:14:11.173" v="3575" actId="2696"/>
        <pc:sldMkLst>
          <pc:docMk/>
          <pc:sldMk cId="3662443805" sldId="337"/>
        </pc:sldMkLst>
        <pc:graphicFrameChg chg="modGraphic">
          <ac:chgData name="Elchai Refoua" userId="c597c5c6-a5a3-422e-a8ef-7b29ec64a833" providerId="ADAL" clId="{03FCD6E4-207E-4D3C-92C4-CA6C501D0260}" dt="2023-08-02T05:34:25.711" v="3268" actId="6549"/>
          <ac:graphicFrameMkLst>
            <pc:docMk/>
            <pc:sldMk cId="3662443805" sldId="337"/>
            <ac:graphicFrameMk id="405" creationId="{00000000-0000-0000-0000-000000000000}"/>
          </ac:graphicFrameMkLst>
        </pc:graphicFrameChg>
        <pc:cxnChg chg="del">
          <ac:chgData name="Elchai Refoua" userId="c597c5c6-a5a3-422e-a8ef-7b29ec64a833" providerId="ADAL" clId="{03FCD6E4-207E-4D3C-92C4-CA6C501D0260}" dt="2023-08-02T05:34:29.125" v="3269" actId="478"/>
          <ac:cxnSpMkLst>
            <pc:docMk/>
            <pc:sldMk cId="3662443805" sldId="337"/>
            <ac:cxnSpMk id="3" creationId="{5A96983C-1962-7808-F3D1-DA1921E95180}"/>
          </ac:cxnSpMkLst>
        </pc:cxnChg>
      </pc:sldChg>
      <pc:sldChg chg="addSp delSp modSp add mod">
        <pc:chgData name="Elchai Refoua" userId="c597c5c6-a5a3-422e-a8ef-7b29ec64a833" providerId="ADAL" clId="{03FCD6E4-207E-4D3C-92C4-CA6C501D0260}" dt="2023-08-02T05:50:54.925" v="3359" actId="1076"/>
        <pc:sldMkLst>
          <pc:docMk/>
          <pc:sldMk cId="3699588739" sldId="338"/>
        </pc:sldMkLst>
        <pc:spChg chg="mod">
          <ac:chgData name="Elchai Refoua" userId="c597c5c6-a5a3-422e-a8ef-7b29ec64a833" providerId="ADAL" clId="{03FCD6E4-207E-4D3C-92C4-CA6C501D0260}" dt="2023-08-02T05:50:15.945" v="3353"/>
          <ac:spMkLst>
            <pc:docMk/>
            <pc:sldMk cId="3699588739" sldId="338"/>
            <ac:spMk id="7" creationId="{743E3801-8EC7-E149-77E2-220D147E3AFE}"/>
          </ac:spMkLst>
        </pc:spChg>
        <pc:picChg chg="del">
          <ac:chgData name="Elchai Refoua" userId="c597c5c6-a5a3-422e-a8ef-7b29ec64a833" providerId="ADAL" clId="{03FCD6E4-207E-4D3C-92C4-CA6C501D0260}" dt="2023-08-02T05:49:54.015" v="3346" actId="478"/>
          <ac:picMkLst>
            <pc:docMk/>
            <pc:sldMk cId="3699588739" sldId="338"/>
            <ac:picMk id="2" creationId="{8CE55ED1-56D3-0A49-09ED-D7F18CAB1EE8}"/>
          </ac:picMkLst>
        </pc:picChg>
        <pc:picChg chg="del">
          <ac:chgData name="Elchai Refoua" userId="c597c5c6-a5a3-422e-a8ef-7b29ec64a833" providerId="ADAL" clId="{03FCD6E4-207E-4D3C-92C4-CA6C501D0260}" dt="2023-08-02T05:49:54.536" v="3347" actId="478"/>
          <ac:picMkLst>
            <pc:docMk/>
            <pc:sldMk cId="3699588739" sldId="338"/>
            <ac:picMk id="3" creationId="{5975766F-4DD5-B193-7799-3AB9F729D3E1}"/>
          </ac:picMkLst>
        </pc:picChg>
        <pc:picChg chg="add mod">
          <ac:chgData name="Elchai Refoua" userId="c597c5c6-a5a3-422e-a8ef-7b29ec64a833" providerId="ADAL" clId="{03FCD6E4-207E-4D3C-92C4-CA6C501D0260}" dt="2023-08-02T05:50:42.739" v="3356" actId="1076"/>
          <ac:picMkLst>
            <pc:docMk/>
            <pc:sldMk cId="3699588739" sldId="338"/>
            <ac:picMk id="4" creationId="{5F3F65A3-0B30-7ED8-F537-D38E50C4CB96}"/>
          </ac:picMkLst>
        </pc:picChg>
        <pc:picChg chg="add mod">
          <ac:chgData name="Elchai Refoua" userId="c597c5c6-a5a3-422e-a8ef-7b29ec64a833" providerId="ADAL" clId="{03FCD6E4-207E-4D3C-92C4-CA6C501D0260}" dt="2023-08-02T05:50:54.925" v="3359" actId="1076"/>
          <ac:picMkLst>
            <pc:docMk/>
            <pc:sldMk cId="3699588739" sldId="338"/>
            <ac:picMk id="5" creationId="{01C681BE-E3C4-4790-7815-4C1BA76D7066}"/>
          </ac:picMkLst>
        </pc:picChg>
      </pc:sldChg>
      <pc:sldChg chg="addSp delSp modSp add del mod ord">
        <pc:chgData name="Elchai Refoua" userId="c597c5c6-a5a3-422e-a8ef-7b29ec64a833" providerId="ADAL" clId="{03FCD6E4-207E-4D3C-92C4-CA6C501D0260}" dt="2023-08-02T07:24:19.555" v="3647" actId="47"/>
        <pc:sldMkLst>
          <pc:docMk/>
          <pc:sldMk cId="2190018255" sldId="339"/>
        </pc:sldMkLst>
        <pc:spChg chg="add mod">
          <ac:chgData name="Elchai Refoua" userId="c597c5c6-a5a3-422e-a8ef-7b29ec64a833" providerId="ADAL" clId="{03FCD6E4-207E-4D3C-92C4-CA6C501D0260}" dt="2023-08-02T06:16:37.269" v="3372" actId="1076"/>
          <ac:spMkLst>
            <pc:docMk/>
            <pc:sldMk cId="2190018255" sldId="339"/>
            <ac:spMk id="3" creationId="{45D9D0C3-94D7-9D86-24F8-DCE38C69CE05}"/>
          </ac:spMkLst>
        </pc:spChg>
        <pc:spChg chg="add mod">
          <ac:chgData name="Elchai Refoua" userId="c597c5c6-a5a3-422e-a8ef-7b29ec64a833" providerId="ADAL" clId="{03FCD6E4-207E-4D3C-92C4-CA6C501D0260}" dt="2023-08-02T06:17:54.968" v="3391" actId="1076"/>
          <ac:spMkLst>
            <pc:docMk/>
            <pc:sldMk cId="2190018255" sldId="339"/>
            <ac:spMk id="6" creationId="{285CB078-067A-0284-FB21-62E559F5AB12}"/>
          </ac:spMkLst>
        </pc:spChg>
        <pc:spChg chg="mod">
          <ac:chgData name="Elchai Refoua" userId="c597c5c6-a5a3-422e-a8ef-7b29ec64a833" providerId="ADAL" clId="{03FCD6E4-207E-4D3C-92C4-CA6C501D0260}" dt="2023-08-02T06:21:23.863" v="3404"/>
          <ac:spMkLst>
            <pc:docMk/>
            <pc:sldMk cId="2190018255" sldId="339"/>
            <ac:spMk id="12" creationId="{8C44052C-D7CD-06D0-8D54-D964E4ECFA08}"/>
          </ac:spMkLst>
        </pc:spChg>
        <pc:spChg chg="mod">
          <ac:chgData name="Elchai Refoua" userId="c597c5c6-a5a3-422e-a8ef-7b29ec64a833" providerId="ADAL" clId="{03FCD6E4-207E-4D3C-92C4-CA6C501D0260}" dt="2023-08-02T06:21:23.863" v="3404"/>
          <ac:spMkLst>
            <pc:docMk/>
            <pc:sldMk cId="2190018255" sldId="339"/>
            <ac:spMk id="13" creationId="{122FDA63-E17F-A5A4-2C17-8D3E04EF95E3}"/>
          </ac:spMkLst>
        </pc:spChg>
        <pc:spChg chg="mod">
          <ac:chgData name="Elchai Refoua" userId="c597c5c6-a5a3-422e-a8ef-7b29ec64a833" providerId="ADAL" clId="{03FCD6E4-207E-4D3C-92C4-CA6C501D0260}" dt="2023-08-02T06:09:55.781" v="3368" actId="1076"/>
          <ac:spMkLst>
            <pc:docMk/>
            <pc:sldMk cId="2190018255" sldId="339"/>
            <ac:spMk id="14" creationId="{C989E7F4-ECC2-82F4-A09F-A9B009050CF5}"/>
          </ac:spMkLst>
        </pc:spChg>
        <pc:spChg chg="mod">
          <ac:chgData name="Elchai Refoua" userId="c597c5c6-a5a3-422e-a8ef-7b29ec64a833" providerId="ADAL" clId="{03FCD6E4-207E-4D3C-92C4-CA6C501D0260}" dt="2023-08-02T06:21:23.863" v="3404"/>
          <ac:spMkLst>
            <pc:docMk/>
            <pc:sldMk cId="2190018255" sldId="339"/>
            <ac:spMk id="16" creationId="{6C2CC0FD-7B35-1B17-7B85-9CE31414F42C}"/>
          </ac:spMkLst>
        </pc:spChg>
        <pc:spChg chg="mod">
          <ac:chgData name="Elchai Refoua" userId="c597c5c6-a5a3-422e-a8ef-7b29ec64a833" providerId="ADAL" clId="{03FCD6E4-207E-4D3C-92C4-CA6C501D0260}" dt="2023-08-02T06:21:23.863" v="3404"/>
          <ac:spMkLst>
            <pc:docMk/>
            <pc:sldMk cId="2190018255" sldId="339"/>
            <ac:spMk id="17" creationId="{9419F734-4876-3CC2-2F07-B56B59E89A36}"/>
          </ac:spMkLst>
        </pc:spChg>
        <pc:spChg chg="mod">
          <ac:chgData name="Elchai Refoua" userId="c597c5c6-a5a3-422e-a8ef-7b29ec64a833" providerId="ADAL" clId="{03FCD6E4-207E-4D3C-92C4-CA6C501D0260}" dt="2023-08-02T06:21:23.863" v="3404"/>
          <ac:spMkLst>
            <pc:docMk/>
            <pc:sldMk cId="2190018255" sldId="339"/>
            <ac:spMk id="19" creationId="{19FF5B90-70C1-EF90-7B9A-410B9028AB90}"/>
          </ac:spMkLst>
        </pc:spChg>
        <pc:spChg chg="mod">
          <ac:chgData name="Elchai Refoua" userId="c597c5c6-a5a3-422e-a8ef-7b29ec64a833" providerId="ADAL" clId="{03FCD6E4-207E-4D3C-92C4-CA6C501D0260}" dt="2023-08-02T06:21:23.863" v="3404"/>
          <ac:spMkLst>
            <pc:docMk/>
            <pc:sldMk cId="2190018255" sldId="339"/>
            <ac:spMk id="20" creationId="{E49C4B3C-2A9F-0488-4400-8B7846E2C8F0}"/>
          </ac:spMkLst>
        </pc:spChg>
        <pc:spChg chg="mod">
          <ac:chgData name="Elchai Refoua" userId="c597c5c6-a5a3-422e-a8ef-7b29ec64a833" providerId="ADAL" clId="{03FCD6E4-207E-4D3C-92C4-CA6C501D0260}" dt="2023-08-02T06:21:38.230" v="3409" actId="1076"/>
          <ac:spMkLst>
            <pc:docMk/>
            <pc:sldMk cId="2190018255" sldId="339"/>
            <ac:spMk id="312" creationId="{00000000-0000-0000-0000-000000000000}"/>
          </ac:spMkLst>
        </pc:spChg>
        <pc:grpChg chg="add mod">
          <ac:chgData name="Elchai Refoua" userId="c597c5c6-a5a3-422e-a8ef-7b29ec64a833" providerId="ADAL" clId="{03FCD6E4-207E-4D3C-92C4-CA6C501D0260}" dt="2023-08-02T06:21:47.100" v="3411" actId="1076"/>
          <ac:grpSpMkLst>
            <pc:docMk/>
            <pc:sldMk cId="2190018255" sldId="339"/>
            <ac:grpSpMk id="11" creationId="{4898036E-06BB-8638-59B8-3ECC1A7BBBC8}"/>
          </ac:grpSpMkLst>
        </pc:grpChg>
        <pc:grpChg chg="add mod">
          <ac:chgData name="Elchai Refoua" userId="c597c5c6-a5a3-422e-a8ef-7b29ec64a833" providerId="ADAL" clId="{03FCD6E4-207E-4D3C-92C4-CA6C501D0260}" dt="2023-08-02T06:21:41.708" v="3410" actId="1076"/>
          <ac:grpSpMkLst>
            <pc:docMk/>
            <pc:sldMk cId="2190018255" sldId="339"/>
            <ac:grpSpMk id="18" creationId="{D26048A6-5F0A-0C96-AD5A-1C28D35A607D}"/>
          </ac:grpSpMkLst>
        </pc:grpChg>
        <pc:picChg chg="add mod">
          <ac:chgData name="Elchai Refoua" userId="c597c5c6-a5a3-422e-a8ef-7b29ec64a833" providerId="ADAL" clId="{03FCD6E4-207E-4D3C-92C4-CA6C501D0260}" dt="2023-08-02T06:32:45.908" v="3423" actId="1076"/>
          <ac:picMkLst>
            <pc:docMk/>
            <pc:sldMk cId="2190018255" sldId="339"/>
            <ac:picMk id="4" creationId="{ECC92017-0E3A-E3CB-029A-C290669CA889}"/>
          </ac:picMkLst>
        </pc:picChg>
        <pc:picChg chg="add del mod">
          <ac:chgData name="Elchai Refoua" userId="c597c5c6-a5a3-422e-a8ef-7b29ec64a833" providerId="ADAL" clId="{03FCD6E4-207E-4D3C-92C4-CA6C501D0260}" dt="2023-08-02T06:19:49.107" v="3397" actId="478"/>
          <ac:picMkLst>
            <pc:docMk/>
            <pc:sldMk cId="2190018255" sldId="339"/>
            <ac:picMk id="8" creationId="{F0E4AFDC-9B20-263C-30DD-FDAB84DD9F1B}"/>
          </ac:picMkLst>
        </pc:picChg>
        <pc:picChg chg="add mod">
          <ac:chgData name="Elchai Refoua" userId="c597c5c6-a5a3-422e-a8ef-7b29ec64a833" providerId="ADAL" clId="{03FCD6E4-207E-4D3C-92C4-CA6C501D0260}" dt="2023-08-02T06:32:44.138" v="3422" actId="1076"/>
          <ac:picMkLst>
            <pc:docMk/>
            <pc:sldMk cId="2190018255" sldId="339"/>
            <ac:picMk id="10" creationId="{B3DCBFCB-194B-06B0-DB6F-05D6D9FD18B6}"/>
          </ac:picMkLst>
        </pc:picChg>
        <pc:picChg chg="del">
          <ac:chgData name="Elchai Refoua" userId="c597c5c6-a5a3-422e-a8ef-7b29ec64a833" providerId="ADAL" clId="{03FCD6E4-207E-4D3C-92C4-CA6C501D0260}" dt="2023-08-02T06:09:02.805" v="3364" actId="478"/>
          <ac:picMkLst>
            <pc:docMk/>
            <pc:sldMk cId="2190018255" sldId="339"/>
            <ac:picMk id="15" creationId="{2BAA1FD6-B0FA-A636-38A6-1D5951A1B71A}"/>
          </ac:picMkLst>
        </pc:picChg>
      </pc:sldChg>
      <pc:sldChg chg="addSp delSp modSp add del mod ord">
        <pc:chgData name="Elchai Refoua" userId="c597c5c6-a5a3-422e-a8ef-7b29ec64a833" providerId="ADAL" clId="{03FCD6E4-207E-4D3C-92C4-CA6C501D0260}" dt="2023-08-02T07:24:24.527" v="3648" actId="47"/>
        <pc:sldMkLst>
          <pc:docMk/>
          <pc:sldMk cId="3201333117" sldId="340"/>
        </pc:sldMkLst>
        <pc:spChg chg="del mod">
          <ac:chgData name="Elchai Refoua" userId="c597c5c6-a5a3-422e-a8ef-7b29ec64a833" providerId="ADAL" clId="{03FCD6E4-207E-4D3C-92C4-CA6C501D0260}" dt="2023-08-02T06:33:04.557" v="3428"/>
          <ac:spMkLst>
            <pc:docMk/>
            <pc:sldMk cId="3201333117" sldId="340"/>
            <ac:spMk id="3" creationId="{45D9D0C3-94D7-9D86-24F8-DCE38C69CE05}"/>
          </ac:spMkLst>
        </pc:spChg>
        <pc:spChg chg="add mod">
          <ac:chgData name="Elchai Refoua" userId="c597c5c6-a5a3-422e-a8ef-7b29ec64a833" providerId="ADAL" clId="{03FCD6E4-207E-4D3C-92C4-CA6C501D0260}" dt="2023-08-02T06:34:46.532" v="3436" actId="1076"/>
          <ac:spMkLst>
            <pc:docMk/>
            <pc:sldMk cId="3201333117" sldId="340"/>
            <ac:spMk id="5" creationId="{915AAAB9-A749-E0A3-3D76-ADFB95C83858}"/>
          </ac:spMkLst>
        </pc:spChg>
        <pc:picChg chg="del">
          <ac:chgData name="Elchai Refoua" userId="c597c5c6-a5a3-422e-a8ef-7b29ec64a833" providerId="ADAL" clId="{03FCD6E4-207E-4D3C-92C4-CA6C501D0260}" dt="2023-08-02T06:33:04.556" v="3426" actId="478"/>
          <ac:picMkLst>
            <pc:docMk/>
            <pc:sldMk cId="3201333117" sldId="340"/>
            <ac:picMk id="4" creationId="{ECC92017-0E3A-E3CB-029A-C290669CA889}"/>
          </ac:picMkLst>
        </pc:picChg>
        <pc:picChg chg="add mod">
          <ac:chgData name="Elchai Refoua" userId="c597c5c6-a5a3-422e-a8ef-7b29ec64a833" providerId="ADAL" clId="{03FCD6E4-207E-4D3C-92C4-CA6C501D0260}" dt="2023-08-02T06:37:13.231" v="3441" actId="1076"/>
          <ac:picMkLst>
            <pc:docMk/>
            <pc:sldMk cId="3201333117" sldId="340"/>
            <ac:picMk id="8" creationId="{E5008180-A416-4376-15AC-565C49D1720F}"/>
          </ac:picMkLst>
        </pc:picChg>
        <pc:picChg chg="del">
          <ac:chgData name="Elchai Refoua" userId="c597c5c6-a5a3-422e-a8ef-7b29ec64a833" providerId="ADAL" clId="{03FCD6E4-207E-4D3C-92C4-CA6C501D0260}" dt="2023-08-02T06:33:05.275" v="3429" actId="478"/>
          <ac:picMkLst>
            <pc:docMk/>
            <pc:sldMk cId="3201333117" sldId="340"/>
            <ac:picMk id="10" creationId="{B3DCBFCB-194B-06B0-DB6F-05D6D9FD18B6}"/>
          </ac:picMkLst>
        </pc:picChg>
      </pc:sldChg>
      <pc:sldChg chg="addSp delSp modSp add del mod">
        <pc:chgData name="Elchai Refoua" userId="c597c5c6-a5a3-422e-a8ef-7b29ec64a833" providerId="ADAL" clId="{03FCD6E4-207E-4D3C-92C4-CA6C501D0260}" dt="2023-08-02T07:24:26.782" v="3649" actId="47"/>
        <pc:sldMkLst>
          <pc:docMk/>
          <pc:sldMk cId="2074128924" sldId="341"/>
        </pc:sldMkLst>
        <pc:spChg chg="add mod">
          <ac:chgData name="Elchai Refoua" userId="c597c5c6-a5a3-422e-a8ef-7b29ec64a833" providerId="ADAL" clId="{03FCD6E4-207E-4D3C-92C4-CA6C501D0260}" dt="2023-08-02T06:55:11.752" v="3517" actId="1076"/>
          <ac:spMkLst>
            <pc:docMk/>
            <pc:sldMk cId="2074128924" sldId="341"/>
            <ac:spMk id="3" creationId="{7C342E60-BB12-CB11-2E71-68F777F36B2E}"/>
          </ac:spMkLst>
        </pc:spChg>
        <pc:spChg chg="del">
          <ac:chgData name="Elchai Refoua" userId="c597c5c6-a5a3-422e-a8ef-7b29ec64a833" providerId="ADAL" clId="{03FCD6E4-207E-4D3C-92C4-CA6C501D0260}" dt="2023-08-02T06:54:16.815" v="3512" actId="478"/>
          <ac:spMkLst>
            <pc:docMk/>
            <pc:sldMk cId="2074128924" sldId="341"/>
            <ac:spMk id="5" creationId="{915AAAB9-A749-E0A3-3D76-ADFB95C83858}"/>
          </ac:spMkLst>
        </pc:spChg>
        <pc:spChg chg="mod">
          <ac:chgData name="Elchai Refoua" userId="c597c5c6-a5a3-422e-a8ef-7b29ec64a833" providerId="ADAL" clId="{03FCD6E4-207E-4D3C-92C4-CA6C501D0260}" dt="2023-08-02T07:12:13.544" v="3564" actId="1076"/>
          <ac:spMkLst>
            <pc:docMk/>
            <pc:sldMk cId="2074128924" sldId="341"/>
            <ac:spMk id="6" creationId="{285CB078-067A-0284-FB21-62E559F5AB12}"/>
          </ac:spMkLst>
        </pc:spChg>
        <pc:spChg chg="del">
          <ac:chgData name="Elchai Refoua" userId="c597c5c6-a5a3-422e-a8ef-7b29ec64a833" providerId="ADAL" clId="{03FCD6E4-207E-4D3C-92C4-CA6C501D0260}" dt="2023-08-02T06:54:13.295" v="3511" actId="478"/>
          <ac:spMkLst>
            <pc:docMk/>
            <pc:sldMk cId="2074128924" sldId="341"/>
            <ac:spMk id="14" creationId="{C989E7F4-ECC2-82F4-A09F-A9B009050CF5}"/>
          </ac:spMkLst>
        </pc:spChg>
        <pc:picChg chg="add mod">
          <ac:chgData name="Elchai Refoua" userId="c597c5c6-a5a3-422e-a8ef-7b29ec64a833" providerId="ADAL" clId="{03FCD6E4-207E-4D3C-92C4-CA6C501D0260}" dt="2023-08-02T07:11:17.391" v="3551" actId="14100"/>
          <ac:picMkLst>
            <pc:docMk/>
            <pc:sldMk cId="2074128924" sldId="341"/>
            <ac:picMk id="7" creationId="{A0B5D9E3-D3AF-9A53-14BE-ED490D1A5F9C}"/>
          </ac:picMkLst>
        </pc:picChg>
        <pc:picChg chg="del">
          <ac:chgData name="Elchai Refoua" userId="c597c5c6-a5a3-422e-a8ef-7b29ec64a833" providerId="ADAL" clId="{03FCD6E4-207E-4D3C-92C4-CA6C501D0260}" dt="2023-08-02T06:54:10.965" v="3510" actId="478"/>
          <ac:picMkLst>
            <pc:docMk/>
            <pc:sldMk cId="2074128924" sldId="341"/>
            <ac:picMk id="8" creationId="{E5008180-A416-4376-15AC-565C49D1720F}"/>
          </ac:picMkLst>
        </pc:picChg>
        <pc:picChg chg="add mod">
          <ac:chgData name="Elchai Refoua" userId="c597c5c6-a5a3-422e-a8ef-7b29ec64a833" providerId="ADAL" clId="{03FCD6E4-207E-4D3C-92C4-CA6C501D0260}" dt="2023-08-02T07:11:28.424" v="3555" actId="14100"/>
          <ac:picMkLst>
            <pc:docMk/>
            <pc:sldMk cId="2074128924" sldId="341"/>
            <ac:picMk id="10" creationId="{AFDE62BA-6662-79F7-2411-FB5BAFFB3A7C}"/>
          </ac:picMkLst>
        </pc:picChg>
        <pc:picChg chg="add mod">
          <ac:chgData name="Elchai Refoua" userId="c597c5c6-a5a3-422e-a8ef-7b29ec64a833" providerId="ADAL" clId="{03FCD6E4-207E-4D3C-92C4-CA6C501D0260}" dt="2023-08-02T07:11:23.456" v="3553" actId="14100"/>
          <ac:picMkLst>
            <pc:docMk/>
            <pc:sldMk cId="2074128924" sldId="341"/>
            <ac:picMk id="21" creationId="{A665E6FF-EE14-D87D-1A49-7E52B0637D69}"/>
          </ac:picMkLst>
        </pc:picChg>
        <pc:picChg chg="add del mod">
          <ac:chgData name="Elchai Refoua" userId="c597c5c6-a5a3-422e-a8ef-7b29ec64a833" providerId="ADAL" clId="{03FCD6E4-207E-4D3C-92C4-CA6C501D0260}" dt="2023-08-02T07:11:38.300" v="3557" actId="478"/>
          <ac:picMkLst>
            <pc:docMk/>
            <pc:sldMk cId="2074128924" sldId="341"/>
            <ac:picMk id="23" creationId="{8411077D-B707-18A6-0963-F2AD654AFDEC}"/>
          </ac:picMkLst>
        </pc:picChg>
        <pc:picChg chg="add mod">
          <ac:chgData name="Elchai Refoua" userId="c597c5c6-a5a3-422e-a8ef-7b29ec64a833" providerId="ADAL" clId="{03FCD6E4-207E-4D3C-92C4-CA6C501D0260}" dt="2023-08-02T07:12:06.523" v="3563" actId="14100"/>
          <ac:picMkLst>
            <pc:docMk/>
            <pc:sldMk cId="2074128924" sldId="341"/>
            <ac:picMk id="25" creationId="{153230CF-B61F-D16E-BEEC-92974AE85223}"/>
          </ac:picMkLst>
        </pc:picChg>
        <pc:picChg chg="add mod">
          <ac:chgData name="Elchai Refoua" userId="c597c5c6-a5a3-422e-a8ef-7b29ec64a833" providerId="ADAL" clId="{03FCD6E4-207E-4D3C-92C4-CA6C501D0260}" dt="2023-08-02T07:13:20.951" v="3574" actId="1076"/>
          <ac:picMkLst>
            <pc:docMk/>
            <pc:sldMk cId="2074128924" sldId="341"/>
            <ac:picMk id="28" creationId="{943E3700-A47F-93F9-3A6B-97DCE39261DE}"/>
          </ac:picMkLst>
        </pc:picChg>
        <pc:cxnChg chg="add mod">
          <ac:chgData name="Elchai Refoua" userId="c597c5c6-a5a3-422e-a8ef-7b29ec64a833" providerId="ADAL" clId="{03FCD6E4-207E-4D3C-92C4-CA6C501D0260}" dt="2023-08-02T07:12:39.373" v="3566" actId="1076"/>
          <ac:cxnSpMkLst>
            <pc:docMk/>
            <pc:sldMk cId="2074128924" sldId="341"/>
            <ac:cxnSpMk id="26" creationId="{9498A69F-FE8B-E219-8B56-E965994B2C31}"/>
          </ac:cxnSpMkLst>
        </pc:cxnChg>
      </pc:sldChg>
      <pc:sldChg chg="add">
        <pc:chgData name="Elchai Refoua" userId="c597c5c6-a5a3-422e-a8ef-7b29ec64a833" providerId="ADAL" clId="{03FCD6E4-207E-4D3C-92C4-CA6C501D0260}" dt="2023-08-02T07:15:22.328" v="3587" actId="2890"/>
        <pc:sldMkLst>
          <pc:docMk/>
          <pc:sldMk cId="2551623704" sldId="342"/>
        </pc:sldMkLst>
      </pc:sldChg>
      <pc:sldChg chg="add">
        <pc:chgData name="Elchai Refoua" userId="c597c5c6-a5a3-422e-a8ef-7b29ec64a833" providerId="ADAL" clId="{03FCD6E4-207E-4D3C-92C4-CA6C501D0260}" dt="2023-08-02T07:16:47.444" v="3597"/>
        <pc:sldMkLst>
          <pc:docMk/>
          <pc:sldMk cId="3522031617" sldId="343"/>
        </pc:sldMkLst>
      </pc:sldChg>
      <pc:sldChg chg="modSp add mod">
        <pc:chgData name="Elchai Refoua" userId="c597c5c6-a5a3-422e-a8ef-7b29ec64a833" providerId="ADAL" clId="{03FCD6E4-207E-4D3C-92C4-CA6C501D0260}" dt="2023-08-02T07:17:45.042" v="3604" actId="207"/>
        <pc:sldMkLst>
          <pc:docMk/>
          <pc:sldMk cId="3515945693" sldId="344"/>
        </pc:sldMkLst>
        <pc:spChg chg="mod">
          <ac:chgData name="Elchai Refoua" userId="c597c5c6-a5a3-422e-a8ef-7b29ec64a833" providerId="ADAL" clId="{03FCD6E4-207E-4D3C-92C4-CA6C501D0260}" dt="2023-08-02T07:17:45.042" v="3604" actId="207"/>
          <ac:spMkLst>
            <pc:docMk/>
            <pc:sldMk cId="3515945693" sldId="344"/>
            <ac:spMk id="3" creationId="{45D9D0C3-94D7-9D86-24F8-DCE38C69CE05}"/>
          </ac:spMkLst>
        </pc:spChg>
        <pc:picChg chg="mod">
          <ac:chgData name="Elchai Refoua" userId="c597c5c6-a5a3-422e-a8ef-7b29ec64a833" providerId="ADAL" clId="{03FCD6E4-207E-4D3C-92C4-CA6C501D0260}" dt="2023-08-02T07:17:26.385" v="3603" actId="14100"/>
          <ac:picMkLst>
            <pc:docMk/>
            <pc:sldMk cId="3515945693" sldId="344"/>
            <ac:picMk id="4" creationId="{ECC92017-0E3A-E3CB-029A-C290669CA889}"/>
          </ac:picMkLst>
        </pc:picChg>
      </pc:sldChg>
      <pc:sldChg chg="modSp add mod">
        <pc:chgData name="Elchai Refoua" userId="c597c5c6-a5a3-422e-a8ef-7b29ec64a833" providerId="ADAL" clId="{03FCD6E4-207E-4D3C-92C4-CA6C501D0260}" dt="2023-08-02T07:17:09.178" v="3600" actId="14100"/>
        <pc:sldMkLst>
          <pc:docMk/>
          <pc:sldMk cId="1687515346" sldId="345"/>
        </pc:sldMkLst>
        <pc:picChg chg="mod">
          <ac:chgData name="Elchai Refoua" userId="c597c5c6-a5a3-422e-a8ef-7b29ec64a833" providerId="ADAL" clId="{03FCD6E4-207E-4D3C-92C4-CA6C501D0260}" dt="2023-08-02T07:17:09.178" v="3600" actId="14100"/>
          <ac:picMkLst>
            <pc:docMk/>
            <pc:sldMk cId="1687515346" sldId="345"/>
            <ac:picMk id="8" creationId="{E5008180-A416-4376-15AC-565C49D1720F}"/>
          </ac:picMkLst>
        </pc:picChg>
      </pc:sldChg>
      <pc:sldChg chg="modSp add mod">
        <pc:chgData name="Elchai Refoua" userId="c597c5c6-a5a3-422e-a8ef-7b29ec64a833" providerId="ADAL" clId="{03FCD6E4-207E-4D3C-92C4-CA6C501D0260}" dt="2023-08-02T08:40:53.191" v="3759" actId="20577"/>
        <pc:sldMkLst>
          <pc:docMk/>
          <pc:sldMk cId="3629058231" sldId="346"/>
        </pc:sldMkLst>
        <pc:spChg chg="mod">
          <ac:chgData name="Elchai Refoua" userId="c597c5c6-a5a3-422e-a8ef-7b29ec64a833" providerId="ADAL" clId="{03FCD6E4-207E-4D3C-92C4-CA6C501D0260}" dt="2023-08-02T08:40:53.191" v="3759" actId="20577"/>
          <ac:spMkLst>
            <pc:docMk/>
            <pc:sldMk cId="3629058231" sldId="346"/>
            <ac:spMk id="3" creationId="{7C342E60-BB12-CB11-2E71-68F777F36B2E}"/>
          </ac:spMkLst>
        </pc:spChg>
      </pc:sldChg>
      <pc:sldChg chg="addSp modSp add mod ord">
        <pc:chgData name="Elchai Refoua" userId="c597c5c6-a5a3-422e-a8ef-7b29ec64a833" providerId="ADAL" clId="{03FCD6E4-207E-4D3C-92C4-CA6C501D0260}" dt="2023-08-02T07:56:02.113" v="3740" actId="113"/>
        <pc:sldMkLst>
          <pc:docMk/>
          <pc:sldMk cId="150845882" sldId="347"/>
        </pc:sldMkLst>
        <pc:spChg chg="add mod">
          <ac:chgData name="Elchai Refoua" userId="c597c5c6-a5a3-422e-a8ef-7b29ec64a833" providerId="ADAL" clId="{03FCD6E4-207E-4D3C-92C4-CA6C501D0260}" dt="2023-08-02T07:51:48.176" v="3713" actId="1076"/>
          <ac:spMkLst>
            <pc:docMk/>
            <pc:sldMk cId="150845882" sldId="347"/>
            <ac:spMk id="2" creationId="{AD7B56F7-8841-1385-63BD-6D07A1ACD9E8}"/>
          </ac:spMkLst>
        </pc:spChg>
        <pc:spChg chg="mod">
          <ac:chgData name="Elchai Refoua" userId="c597c5c6-a5a3-422e-a8ef-7b29ec64a833" providerId="ADAL" clId="{03FCD6E4-207E-4D3C-92C4-CA6C501D0260}" dt="2023-08-02T07:47:54.978" v="3690" actId="255"/>
          <ac:spMkLst>
            <pc:docMk/>
            <pc:sldMk cId="150845882" sldId="347"/>
            <ac:spMk id="271" creationId="{00000000-0000-0000-0000-000000000000}"/>
          </ac:spMkLst>
        </pc:spChg>
        <pc:spChg chg="mod">
          <ac:chgData name="Elchai Refoua" userId="c597c5c6-a5a3-422e-a8ef-7b29ec64a833" providerId="ADAL" clId="{03FCD6E4-207E-4D3C-92C4-CA6C501D0260}" dt="2023-08-02T07:56:02.113" v="3740" actId="113"/>
          <ac:spMkLst>
            <pc:docMk/>
            <pc:sldMk cId="150845882" sldId="347"/>
            <ac:spMk id="272" creationId="{00000000-0000-0000-0000-000000000000}"/>
          </ac:spMkLst>
        </pc:spChg>
      </pc:sldChg>
      <pc:sldMasterChg chg="delSldLayout">
        <pc:chgData name="Elchai Refoua" userId="c597c5c6-a5a3-422e-a8ef-7b29ec64a833" providerId="ADAL" clId="{03FCD6E4-207E-4D3C-92C4-CA6C501D0260}" dt="2023-08-02T07:34:16.538" v="3658" actId="2696"/>
        <pc:sldMasterMkLst>
          <pc:docMk/>
          <pc:sldMasterMk cId="0" sldId="2147483684"/>
        </pc:sldMasterMkLst>
        <pc:sldLayoutChg chg="del">
          <pc:chgData name="Elchai Refoua" userId="c597c5c6-a5a3-422e-a8ef-7b29ec64a833" providerId="ADAL" clId="{03FCD6E4-207E-4D3C-92C4-CA6C501D0260}" dt="2023-08-02T07:14:38.442" v="3577" actId="2696"/>
          <pc:sldLayoutMkLst>
            <pc:docMk/>
            <pc:sldMasterMk cId="0" sldId="2147483684"/>
            <pc:sldLayoutMk cId="0" sldId="2147483652"/>
          </pc:sldLayoutMkLst>
        </pc:sldLayoutChg>
        <pc:sldLayoutChg chg="del">
          <pc:chgData name="Elchai Refoua" userId="c597c5c6-a5a3-422e-a8ef-7b29ec64a833" providerId="ADAL" clId="{03FCD6E4-207E-4D3C-92C4-CA6C501D0260}" dt="2023-08-02T07:14:38.442" v="3577" actId="2696"/>
          <pc:sldLayoutMkLst>
            <pc:docMk/>
            <pc:sldMasterMk cId="0" sldId="2147483684"/>
            <pc:sldLayoutMk cId="0" sldId="2147483656"/>
          </pc:sldLayoutMkLst>
        </pc:sldLayoutChg>
        <pc:sldLayoutChg chg="del">
          <pc:chgData name="Elchai Refoua" userId="c597c5c6-a5a3-422e-a8ef-7b29ec64a833" providerId="ADAL" clId="{03FCD6E4-207E-4D3C-92C4-CA6C501D0260}" dt="2023-08-02T07:14:38.442" v="3577" actId="2696"/>
          <pc:sldLayoutMkLst>
            <pc:docMk/>
            <pc:sldMasterMk cId="0" sldId="2147483684"/>
            <pc:sldLayoutMk cId="0" sldId="2147483657"/>
          </pc:sldLayoutMkLst>
        </pc:sldLayoutChg>
        <pc:sldLayoutChg chg="del">
          <pc:chgData name="Elchai Refoua" userId="c597c5c6-a5a3-422e-a8ef-7b29ec64a833" providerId="ADAL" clId="{03FCD6E4-207E-4D3C-92C4-CA6C501D0260}" dt="2023-08-02T07:14:38.442" v="3577" actId="2696"/>
          <pc:sldLayoutMkLst>
            <pc:docMk/>
            <pc:sldMasterMk cId="0" sldId="2147483684"/>
            <pc:sldLayoutMk cId="0" sldId="2147483661"/>
          </pc:sldLayoutMkLst>
        </pc:sldLayoutChg>
        <pc:sldLayoutChg chg="del">
          <pc:chgData name="Elchai Refoua" userId="c597c5c6-a5a3-422e-a8ef-7b29ec64a833" providerId="ADAL" clId="{03FCD6E4-207E-4D3C-92C4-CA6C501D0260}" dt="2023-08-02T07:14:38.442" v="3577" actId="2696"/>
          <pc:sldLayoutMkLst>
            <pc:docMk/>
            <pc:sldMasterMk cId="0" sldId="2147483684"/>
            <pc:sldLayoutMk cId="0" sldId="2147483663"/>
          </pc:sldLayoutMkLst>
        </pc:sldLayoutChg>
        <pc:sldLayoutChg chg="del">
          <pc:chgData name="Elchai Refoua" userId="c597c5c6-a5a3-422e-a8ef-7b29ec64a833" providerId="ADAL" clId="{03FCD6E4-207E-4D3C-92C4-CA6C501D0260}" dt="2023-08-02T07:14:38.442" v="3577" actId="2696"/>
          <pc:sldLayoutMkLst>
            <pc:docMk/>
            <pc:sldMasterMk cId="0" sldId="2147483684"/>
            <pc:sldLayoutMk cId="0" sldId="2147483664"/>
          </pc:sldLayoutMkLst>
        </pc:sldLayoutChg>
        <pc:sldLayoutChg chg="del">
          <pc:chgData name="Elchai Refoua" userId="c597c5c6-a5a3-422e-a8ef-7b29ec64a833" providerId="ADAL" clId="{03FCD6E4-207E-4D3C-92C4-CA6C501D0260}" dt="2023-08-02T07:14:38.442" v="3577" actId="2696"/>
          <pc:sldLayoutMkLst>
            <pc:docMk/>
            <pc:sldMasterMk cId="0" sldId="2147483684"/>
            <pc:sldLayoutMk cId="0" sldId="2147483665"/>
          </pc:sldLayoutMkLst>
        </pc:sldLayoutChg>
        <pc:sldLayoutChg chg="del">
          <pc:chgData name="Elchai Refoua" userId="c597c5c6-a5a3-422e-a8ef-7b29ec64a833" providerId="ADAL" clId="{03FCD6E4-207E-4D3C-92C4-CA6C501D0260}" dt="2023-08-02T07:14:38.442" v="3577" actId="2696"/>
          <pc:sldLayoutMkLst>
            <pc:docMk/>
            <pc:sldMasterMk cId="0" sldId="2147483684"/>
            <pc:sldLayoutMk cId="0" sldId="2147483666"/>
          </pc:sldLayoutMkLst>
        </pc:sldLayoutChg>
        <pc:sldLayoutChg chg="del">
          <pc:chgData name="Elchai Refoua" userId="c597c5c6-a5a3-422e-a8ef-7b29ec64a833" providerId="ADAL" clId="{03FCD6E4-207E-4D3C-92C4-CA6C501D0260}" dt="2023-08-02T07:14:38.442" v="3577" actId="2696"/>
          <pc:sldLayoutMkLst>
            <pc:docMk/>
            <pc:sldMasterMk cId="0" sldId="2147483684"/>
            <pc:sldLayoutMk cId="0" sldId="2147483669"/>
          </pc:sldLayoutMkLst>
        </pc:sldLayoutChg>
        <pc:sldLayoutChg chg="del">
          <pc:chgData name="Elchai Refoua" userId="c597c5c6-a5a3-422e-a8ef-7b29ec64a833" providerId="ADAL" clId="{03FCD6E4-207E-4D3C-92C4-CA6C501D0260}" dt="2023-08-02T07:14:38.442" v="3577" actId="2696"/>
          <pc:sldLayoutMkLst>
            <pc:docMk/>
            <pc:sldMasterMk cId="0" sldId="2147483684"/>
            <pc:sldLayoutMk cId="0" sldId="2147483670"/>
          </pc:sldLayoutMkLst>
        </pc:sldLayoutChg>
        <pc:sldLayoutChg chg="del">
          <pc:chgData name="Elchai Refoua" userId="c597c5c6-a5a3-422e-a8ef-7b29ec64a833" providerId="ADAL" clId="{03FCD6E4-207E-4D3C-92C4-CA6C501D0260}" dt="2023-08-02T07:14:38.442" v="3577" actId="2696"/>
          <pc:sldLayoutMkLst>
            <pc:docMk/>
            <pc:sldMasterMk cId="0" sldId="2147483684"/>
            <pc:sldLayoutMk cId="0" sldId="2147483671"/>
          </pc:sldLayoutMkLst>
        </pc:sldLayoutChg>
        <pc:sldLayoutChg chg="del">
          <pc:chgData name="Elchai Refoua" userId="c597c5c6-a5a3-422e-a8ef-7b29ec64a833" providerId="ADAL" clId="{03FCD6E4-207E-4D3C-92C4-CA6C501D0260}" dt="2023-08-02T07:14:38.442" v="3577" actId="2696"/>
          <pc:sldLayoutMkLst>
            <pc:docMk/>
            <pc:sldMasterMk cId="0" sldId="2147483684"/>
            <pc:sldLayoutMk cId="0" sldId="2147483672"/>
          </pc:sldLayoutMkLst>
        </pc:sldLayoutChg>
        <pc:sldLayoutChg chg="del">
          <pc:chgData name="Elchai Refoua" userId="c597c5c6-a5a3-422e-a8ef-7b29ec64a833" providerId="ADAL" clId="{03FCD6E4-207E-4D3C-92C4-CA6C501D0260}" dt="2023-08-02T07:14:38.442" v="3577" actId="2696"/>
          <pc:sldLayoutMkLst>
            <pc:docMk/>
            <pc:sldMasterMk cId="0" sldId="2147483684"/>
            <pc:sldLayoutMk cId="0" sldId="2147483673"/>
          </pc:sldLayoutMkLst>
        </pc:sldLayoutChg>
        <pc:sldLayoutChg chg="del">
          <pc:chgData name="Elchai Refoua" userId="c597c5c6-a5a3-422e-a8ef-7b29ec64a833" providerId="ADAL" clId="{03FCD6E4-207E-4D3C-92C4-CA6C501D0260}" dt="2023-08-02T07:14:38.442" v="3577" actId="2696"/>
          <pc:sldLayoutMkLst>
            <pc:docMk/>
            <pc:sldMasterMk cId="0" sldId="2147483684"/>
            <pc:sldLayoutMk cId="0" sldId="2147483674"/>
          </pc:sldLayoutMkLst>
        </pc:sldLayoutChg>
        <pc:sldLayoutChg chg="del">
          <pc:chgData name="Elchai Refoua" userId="c597c5c6-a5a3-422e-a8ef-7b29ec64a833" providerId="ADAL" clId="{03FCD6E4-207E-4D3C-92C4-CA6C501D0260}" dt="2023-08-02T07:14:38.442" v="3577" actId="2696"/>
          <pc:sldLayoutMkLst>
            <pc:docMk/>
            <pc:sldMasterMk cId="0" sldId="2147483684"/>
            <pc:sldLayoutMk cId="0" sldId="2147483675"/>
          </pc:sldLayoutMkLst>
        </pc:sldLayoutChg>
        <pc:sldLayoutChg chg="del">
          <pc:chgData name="Elchai Refoua" userId="c597c5c6-a5a3-422e-a8ef-7b29ec64a833" providerId="ADAL" clId="{03FCD6E4-207E-4D3C-92C4-CA6C501D0260}" dt="2023-08-02T07:14:38.442" v="3577" actId="2696"/>
          <pc:sldLayoutMkLst>
            <pc:docMk/>
            <pc:sldMasterMk cId="0" sldId="2147483684"/>
            <pc:sldLayoutMk cId="0" sldId="2147483676"/>
          </pc:sldLayoutMkLst>
        </pc:sldLayoutChg>
        <pc:sldLayoutChg chg="del">
          <pc:chgData name="Elchai Refoua" userId="c597c5c6-a5a3-422e-a8ef-7b29ec64a833" providerId="ADAL" clId="{03FCD6E4-207E-4D3C-92C4-CA6C501D0260}" dt="2023-08-02T07:14:38.442" v="3577" actId="2696"/>
          <pc:sldLayoutMkLst>
            <pc:docMk/>
            <pc:sldMasterMk cId="0" sldId="2147483684"/>
            <pc:sldLayoutMk cId="0" sldId="2147483677"/>
          </pc:sldLayoutMkLst>
        </pc:sldLayoutChg>
        <pc:sldLayoutChg chg="del">
          <pc:chgData name="Elchai Refoua" userId="c597c5c6-a5a3-422e-a8ef-7b29ec64a833" providerId="ADAL" clId="{03FCD6E4-207E-4D3C-92C4-CA6C501D0260}" dt="2023-08-02T07:14:38.442" v="3577" actId="2696"/>
          <pc:sldLayoutMkLst>
            <pc:docMk/>
            <pc:sldMasterMk cId="0" sldId="2147483684"/>
            <pc:sldLayoutMk cId="0" sldId="2147483679"/>
          </pc:sldLayoutMkLst>
        </pc:sldLayoutChg>
        <pc:sldLayoutChg chg="del">
          <pc:chgData name="Elchai Refoua" userId="c597c5c6-a5a3-422e-a8ef-7b29ec64a833" providerId="ADAL" clId="{03FCD6E4-207E-4D3C-92C4-CA6C501D0260}" dt="2023-08-02T07:34:16.538" v="3658" actId="2696"/>
          <pc:sldLayoutMkLst>
            <pc:docMk/>
            <pc:sldMasterMk cId="0" sldId="2147483684"/>
            <pc:sldLayoutMk cId="0" sldId="2147483680"/>
          </pc:sldLayoutMkLst>
        </pc:sldLayoutChg>
      </pc:sldMasterChg>
      <pc:sldMasterChg chg="del delSldLayout">
        <pc:chgData name="Elchai Refoua" userId="c597c5c6-a5a3-422e-a8ef-7b29ec64a833" providerId="ADAL" clId="{03FCD6E4-207E-4D3C-92C4-CA6C501D0260}" dt="2023-08-02T07:14:38.442" v="3577" actId="2696"/>
        <pc:sldMasterMkLst>
          <pc:docMk/>
          <pc:sldMasterMk cId="0" sldId="2147483685"/>
        </pc:sldMasterMkLst>
        <pc:sldLayoutChg chg="del">
          <pc:chgData name="Elchai Refoua" userId="c597c5c6-a5a3-422e-a8ef-7b29ec64a833" providerId="ADAL" clId="{03FCD6E4-207E-4D3C-92C4-CA6C501D0260}" dt="2023-08-02T07:14:38.442" v="3577" actId="2696"/>
          <pc:sldLayoutMkLst>
            <pc:docMk/>
            <pc:sldMasterMk cId="0" sldId="2147483685"/>
            <pc:sldLayoutMk cId="0" sldId="214748368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4417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0125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5f45958de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5f45958d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783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277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180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809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368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067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5ec259bc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5ec259bc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384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612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535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043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957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284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445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9328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7963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958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576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06678f01ef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06678f01ef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6336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974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8012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942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9385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3526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483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06678f01e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06678f01e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06678f01ef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06678f01ef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848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06678f01e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6678f01e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6678f01e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6678f01e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427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716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3791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960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4614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1600" y="980400"/>
            <a:ext cx="7780800" cy="2390100"/>
          </a:xfrm>
          <a:prstGeom prst="rect">
            <a:avLst/>
          </a:prstGeom>
        </p:spPr>
        <p:txBody>
          <a:bodyPr spcFirstLastPara="1" wrap="square" lIns="91425" tIns="91425" rIns="91425" bIns="91425" anchor="t"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681600" y="3370500"/>
            <a:ext cx="778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1800001">
            <a:off x="420499" y="3086025"/>
            <a:ext cx="1630675" cy="1834948"/>
          </a:xfrm>
          <a:prstGeom prst="rect">
            <a:avLst/>
          </a:prstGeom>
          <a:noFill/>
          <a:ln>
            <a:noFill/>
          </a:ln>
        </p:spPr>
      </p:pic>
      <p:pic>
        <p:nvPicPr>
          <p:cNvPr id="12" name="Google Shape;12;p2"/>
          <p:cNvPicPr preferRelativeResize="0"/>
          <p:nvPr/>
        </p:nvPicPr>
        <p:blipFill>
          <a:blip r:embed="rId3">
            <a:alphaModFix/>
          </a:blip>
          <a:stretch>
            <a:fillRect/>
          </a:stretch>
        </p:blipFill>
        <p:spPr>
          <a:xfrm>
            <a:off x="6104900" y="2950426"/>
            <a:ext cx="5430749" cy="4254799"/>
          </a:xfrm>
          <a:prstGeom prst="rect">
            <a:avLst/>
          </a:prstGeom>
          <a:noFill/>
          <a:ln>
            <a:noFill/>
          </a:ln>
        </p:spPr>
      </p:pic>
      <p:pic>
        <p:nvPicPr>
          <p:cNvPr id="13" name="Google Shape;13;p2"/>
          <p:cNvPicPr preferRelativeResize="0"/>
          <p:nvPr/>
        </p:nvPicPr>
        <p:blipFill>
          <a:blip r:embed="rId4">
            <a:alphaModFix/>
          </a:blip>
          <a:stretch>
            <a:fillRect/>
          </a:stretch>
        </p:blipFill>
        <p:spPr>
          <a:xfrm rot="8100000">
            <a:off x="879546" y="3611207"/>
            <a:ext cx="784589" cy="784589"/>
          </a:xfrm>
          <a:prstGeom prst="rect">
            <a:avLst/>
          </a:prstGeom>
          <a:noFill/>
          <a:ln>
            <a:noFill/>
          </a:ln>
        </p:spPr>
      </p:pic>
      <p:pic>
        <p:nvPicPr>
          <p:cNvPr id="14" name="Google Shape;14;p2"/>
          <p:cNvPicPr preferRelativeResize="0"/>
          <p:nvPr/>
        </p:nvPicPr>
        <p:blipFill>
          <a:blip r:embed="rId4">
            <a:alphaModFix/>
          </a:blip>
          <a:stretch>
            <a:fillRect/>
          </a:stretch>
        </p:blipFill>
        <p:spPr>
          <a:xfrm rot="1164674">
            <a:off x="439471" y="340789"/>
            <a:ext cx="784588" cy="784588"/>
          </a:xfrm>
          <a:prstGeom prst="rect">
            <a:avLst/>
          </a:prstGeom>
          <a:noFill/>
          <a:ln>
            <a:noFill/>
          </a:ln>
        </p:spPr>
      </p:pic>
      <p:pic>
        <p:nvPicPr>
          <p:cNvPr id="15" name="Google Shape;15;p2"/>
          <p:cNvPicPr preferRelativeResize="0"/>
          <p:nvPr/>
        </p:nvPicPr>
        <p:blipFill>
          <a:blip r:embed="rId5">
            <a:alphaModFix/>
          </a:blip>
          <a:stretch>
            <a:fillRect/>
          </a:stretch>
        </p:blipFill>
        <p:spPr>
          <a:xfrm rot="4690383" flipH="1">
            <a:off x="7841862" y="108234"/>
            <a:ext cx="1064275" cy="11264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2290050" y="3170482"/>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7" name="Google Shape;87;p14"/>
          <p:cNvSpPr txBox="1">
            <a:spLocks noGrp="1"/>
          </p:cNvSpPr>
          <p:nvPr>
            <p:ph type="subTitle" idx="1"/>
          </p:nvPr>
        </p:nvSpPr>
        <p:spPr>
          <a:xfrm>
            <a:off x="2290050" y="1430182"/>
            <a:ext cx="45639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88" name="Google Shape;88;p14"/>
          <p:cNvPicPr preferRelativeResize="0"/>
          <p:nvPr/>
        </p:nvPicPr>
        <p:blipFill>
          <a:blip r:embed="rId2">
            <a:alphaModFix/>
          </a:blip>
          <a:stretch>
            <a:fillRect/>
          </a:stretch>
        </p:blipFill>
        <p:spPr>
          <a:xfrm flipH="1">
            <a:off x="-1939800" y="-3831250"/>
            <a:ext cx="5277651" cy="6723048"/>
          </a:xfrm>
          <a:prstGeom prst="rect">
            <a:avLst/>
          </a:prstGeom>
          <a:noFill/>
          <a:ln>
            <a:noFill/>
          </a:ln>
        </p:spPr>
      </p:pic>
      <p:pic>
        <p:nvPicPr>
          <p:cNvPr id="89" name="Google Shape;89;p14"/>
          <p:cNvPicPr preferRelativeResize="0"/>
          <p:nvPr/>
        </p:nvPicPr>
        <p:blipFill>
          <a:blip r:embed="rId3">
            <a:alphaModFix/>
          </a:blip>
          <a:stretch>
            <a:fillRect/>
          </a:stretch>
        </p:blipFill>
        <p:spPr>
          <a:xfrm rot="-2269313">
            <a:off x="6772178" y="2656570"/>
            <a:ext cx="2433750" cy="1906762"/>
          </a:xfrm>
          <a:prstGeom prst="rect">
            <a:avLst/>
          </a:prstGeom>
          <a:noFill/>
          <a:ln>
            <a:noFill/>
          </a:ln>
        </p:spPr>
      </p:pic>
      <p:pic>
        <p:nvPicPr>
          <p:cNvPr id="90" name="Google Shape;90;p14"/>
          <p:cNvPicPr preferRelativeResize="0"/>
          <p:nvPr/>
        </p:nvPicPr>
        <p:blipFill>
          <a:blip r:embed="rId4">
            <a:alphaModFix/>
          </a:blip>
          <a:stretch>
            <a:fillRect/>
          </a:stretch>
        </p:blipFill>
        <p:spPr>
          <a:xfrm rot="-2269271">
            <a:off x="7331811" y="2173228"/>
            <a:ext cx="1081077" cy="1081073"/>
          </a:xfrm>
          <a:prstGeom prst="rect">
            <a:avLst/>
          </a:prstGeom>
          <a:noFill/>
          <a:ln>
            <a:noFill/>
          </a:ln>
        </p:spPr>
      </p:pic>
      <p:pic>
        <p:nvPicPr>
          <p:cNvPr id="91" name="Google Shape;91;p14"/>
          <p:cNvPicPr preferRelativeResize="0"/>
          <p:nvPr/>
        </p:nvPicPr>
        <p:blipFill>
          <a:blip r:embed="rId4">
            <a:alphaModFix/>
          </a:blip>
          <a:stretch>
            <a:fillRect/>
          </a:stretch>
        </p:blipFill>
        <p:spPr>
          <a:xfrm rot="8100000">
            <a:off x="162741" y="2174348"/>
            <a:ext cx="1318861" cy="131886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99" name="Google Shape;99;p16"/>
          <p:cNvPicPr preferRelativeResize="0"/>
          <p:nvPr/>
        </p:nvPicPr>
        <p:blipFill>
          <a:blip r:embed="rId2">
            <a:alphaModFix/>
          </a:blip>
          <a:stretch>
            <a:fillRect/>
          </a:stretch>
        </p:blipFill>
        <p:spPr>
          <a:xfrm rot="1164755">
            <a:off x="150899" y="154208"/>
            <a:ext cx="527228" cy="527258"/>
          </a:xfrm>
          <a:prstGeom prst="rect">
            <a:avLst/>
          </a:prstGeom>
          <a:noFill/>
          <a:ln>
            <a:noFill/>
          </a:ln>
        </p:spPr>
      </p:pic>
      <p:pic>
        <p:nvPicPr>
          <p:cNvPr id="100" name="Google Shape;100;p16"/>
          <p:cNvPicPr preferRelativeResize="0"/>
          <p:nvPr/>
        </p:nvPicPr>
        <p:blipFill>
          <a:blip r:embed="rId3">
            <a:alphaModFix/>
          </a:blip>
          <a:stretch>
            <a:fillRect/>
          </a:stretch>
        </p:blipFill>
        <p:spPr>
          <a:xfrm rot="4690383" flipH="1">
            <a:off x="7313312" y="210784"/>
            <a:ext cx="1064275" cy="112648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7">
  <p:cSld name="CUSTOM_21">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22" name="Google Shape;122;p21"/>
          <p:cNvPicPr preferRelativeResize="0"/>
          <p:nvPr/>
        </p:nvPicPr>
        <p:blipFill>
          <a:blip r:embed="rId2">
            <a:alphaModFix/>
          </a:blip>
          <a:stretch>
            <a:fillRect/>
          </a:stretch>
        </p:blipFill>
        <p:spPr>
          <a:xfrm rot="-2846203" flipH="1">
            <a:off x="7179418" y="65276"/>
            <a:ext cx="1630675" cy="1834946"/>
          </a:xfrm>
          <a:prstGeom prst="rect">
            <a:avLst/>
          </a:prstGeom>
          <a:noFill/>
          <a:ln>
            <a:noFill/>
          </a:ln>
        </p:spPr>
      </p:pic>
      <p:pic>
        <p:nvPicPr>
          <p:cNvPr id="123" name="Google Shape;123;p21"/>
          <p:cNvPicPr preferRelativeResize="0"/>
          <p:nvPr/>
        </p:nvPicPr>
        <p:blipFill>
          <a:blip r:embed="rId3">
            <a:alphaModFix/>
          </a:blip>
          <a:stretch>
            <a:fillRect/>
          </a:stretch>
        </p:blipFill>
        <p:spPr>
          <a:xfrm>
            <a:off x="6129592" y="3573100"/>
            <a:ext cx="4710674" cy="3690650"/>
          </a:xfrm>
          <a:prstGeom prst="rect">
            <a:avLst/>
          </a:prstGeom>
          <a:noFill/>
          <a:ln>
            <a:noFill/>
          </a:ln>
        </p:spPr>
      </p:pic>
      <p:pic>
        <p:nvPicPr>
          <p:cNvPr id="124" name="Google Shape;124;p21"/>
          <p:cNvPicPr preferRelativeResize="0"/>
          <p:nvPr/>
        </p:nvPicPr>
        <p:blipFill>
          <a:blip r:embed="rId4">
            <a:alphaModFix/>
          </a:blip>
          <a:stretch>
            <a:fillRect/>
          </a:stretch>
        </p:blipFill>
        <p:spPr>
          <a:xfrm rot="8853805" flipH="1">
            <a:off x="7517741" y="571578"/>
            <a:ext cx="784590" cy="78459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8">
  <p:cSld name="CUSTOM_22">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27" name="Google Shape;127;p22"/>
          <p:cNvPicPr preferRelativeResize="0"/>
          <p:nvPr/>
        </p:nvPicPr>
        <p:blipFill>
          <a:blip r:embed="rId2">
            <a:alphaModFix/>
          </a:blip>
          <a:stretch>
            <a:fillRect/>
          </a:stretch>
        </p:blipFill>
        <p:spPr>
          <a:xfrm rot="-4969269">
            <a:off x="7282779" y="303671"/>
            <a:ext cx="1616669" cy="1616665"/>
          </a:xfrm>
          <a:prstGeom prst="rect">
            <a:avLst/>
          </a:prstGeom>
          <a:noFill/>
          <a:ln>
            <a:noFill/>
          </a:ln>
        </p:spPr>
      </p:pic>
      <p:pic>
        <p:nvPicPr>
          <p:cNvPr id="128" name="Google Shape;128;p22"/>
          <p:cNvPicPr preferRelativeResize="0"/>
          <p:nvPr/>
        </p:nvPicPr>
        <p:blipFill>
          <a:blip r:embed="rId3">
            <a:alphaModFix/>
          </a:blip>
          <a:stretch>
            <a:fillRect/>
          </a:stretch>
        </p:blipFill>
        <p:spPr>
          <a:xfrm rot="-10097946" flipH="1">
            <a:off x="7054490" y="240729"/>
            <a:ext cx="659361" cy="69790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14">
    <p:spTree>
      <p:nvGrpSpPr>
        <p:cNvPr id="1" name="Shape 209"/>
        <p:cNvGrpSpPr/>
        <p:nvPr/>
      </p:nvGrpSpPr>
      <p:grpSpPr>
        <a:xfrm>
          <a:off x="0" y="0"/>
          <a:ext cx="0" cy="0"/>
          <a:chOff x="0" y="0"/>
          <a:chExt cx="0" cy="0"/>
        </a:xfrm>
      </p:grpSpPr>
      <p:sp>
        <p:nvSpPr>
          <p:cNvPr id="210" name="Google Shape;210;p32"/>
          <p:cNvSpPr txBox="1">
            <a:spLocks noGrp="1"/>
          </p:cNvSpPr>
          <p:nvPr>
            <p:ph type="title"/>
          </p:nvPr>
        </p:nvSpPr>
        <p:spPr>
          <a:xfrm>
            <a:off x="720000" y="17590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11" name="Google Shape;211;p32"/>
          <p:cNvSpPr txBox="1">
            <a:spLocks noGrp="1"/>
          </p:cNvSpPr>
          <p:nvPr>
            <p:ph type="subTitle" idx="1"/>
          </p:nvPr>
        </p:nvSpPr>
        <p:spPr>
          <a:xfrm>
            <a:off x="720000" y="21931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32"/>
          <p:cNvSpPr txBox="1">
            <a:spLocks noGrp="1"/>
          </p:cNvSpPr>
          <p:nvPr>
            <p:ph type="title" idx="2"/>
          </p:nvPr>
        </p:nvSpPr>
        <p:spPr>
          <a:xfrm>
            <a:off x="3419269" y="17590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13" name="Google Shape;213;p32"/>
          <p:cNvSpPr txBox="1">
            <a:spLocks noGrp="1"/>
          </p:cNvSpPr>
          <p:nvPr>
            <p:ph type="subTitle" idx="3"/>
          </p:nvPr>
        </p:nvSpPr>
        <p:spPr>
          <a:xfrm>
            <a:off x="3419269" y="21931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32"/>
          <p:cNvSpPr txBox="1">
            <a:spLocks noGrp="1"/>
          </p:cNvSpPr>
          <p:nvPr>
            <p:ph type="title" idx="4"/>
          </p:nvPr>
        </p:nvSpPr>
        <p:spPr>
          <a:xfrm>
            <a:off x="720000" y="31924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15" name="Google Shape;215;p32"/>
          <p:cNvSpPr txBox="1">
            <a:spLocks noGrp="1"/>
          </p:cNvSpPr>
          <p:nvPr>
            <p:ph type="subTitle" idx="5"/>
          </p:nvPr>
        </p:nvSpPr>
        <p:spPr>
          <a:xfrm>
            <a:off x="720000" y="36265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32"/>
          <p:cNvSpPr txBox="1">
            <a:spLocks noGrp="1"/>
          </p:cNvSpPr>
          <p:nvPr>
            <p:ph type="title" idx="6"/>
          </p:nvPr>
        </p:nvSpPr>
        <p:spPr>
          <a:xfrm>
            <a:off x="3419269" y="31924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17" name="Google Shape;217;p32"/>
          <p:cNvSpPr txBox="1">
            <a:spLocks noGrp="1"/>
          </p:cNvSpPr>
          <p:nvPr>
            <p:ph type="subTitle" idx="7"/>
          </p:nvPr>
        </p:nvSpPr>
        <p:spPr>
          <a:xfrm>
            <a:off x="3419269" y="36265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32"/>
          <p:cNvSpPr txBox="1">
            <a:spLocks noGrp="1"/>
          </p:cNvSpPr>
          <p:nvPr>
            <p:ph type="title" idx="8"/>
          </p:nvPr>
        </p:nvSpPr>
        <p:spPr>
          <a:xfrm>
            <a:off x="6118545" y="17590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19" name="Google Shape;219;p32"/>
          <p:cNvSpPr txBox="1">
            <a:spLocks noGrp="1"/>
          </p:cNvSpPr>
          <p:nvPr>
            <p:ph type="subTitle" idx="9"/>
          </p:nvPr>
        </p:nvSpPr>
        <p:spPr>
          <a:xfrm>
            <a:off x="6118545" y="21931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32"/>
          <p:cNvSpPr txBox="1">
            <a:spLocks noGrp="1"/>
          </p:cNvSpPr>
          <p:nvPr>
            <p:ph type="title" idx="13"/>
          </p:nvPr>
        </p:nvSpPr>
        <p:spPr>
          <a:xfrm>
            <a:off x="6118545" y="31924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21" name="Google Shape;221;p32"/>
          <p:cNvSpPr txBox="1">
            <a:spLocks noGrp="1"/>
          </p:cNvSpPr>
          <p:nvPr>
            <p:ph type="subTitle" idx="14"/>
          </p:nvPr>
        </p:nvSpPr>
        <p:spPr>
          <a:xfrm>
            <a:off x="6118545" y="36265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32"/>
          <p:cNvSpPr txBox="1">
            <a:spLocks noGrp="1"/>
          </p:cNvSpPr>
          <p:nvPr>
            <p:ph type="title" idx="15"/>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23" name="Google Shape;223;p32"/>
          <p:cNvPicPr preferRelativeResize="0"/>
          <p:nvPr/>
        </p:nvPicPr>
        <p:blipFill>
          <a:blip r:embed="rId2">
            <a:alphaModFix/>
          </a:blip>
          <a:stretch>
            <a:fillRect/>
          </a:stretch>
        </p:blipFill>
        <p:spPr>
          <a:xfrm>
            <a:off x="5287125" y="-2960550"/>
            <a:ext cx="5921451" cy="4639251"/>
          </a:xfrm>
          <a:prstGeom prst="rect">
            <a:avLst/>
          </a:prstGeom>
          <a:noFill/>
          <a:ln>
            <a:noFill/>
          </a:ln>
        </p:spPr>
      </p:pic>
      <p:pic>
        <p:nvPicPr>
          <p:cNvPr id="224" name="Google Shape;224;p32"/>
          <p:cNvPicPr preferRelativeResize="0"/>
          <p:nvPr/>
        </p:nvPicPr>
        <p:blipFill>
          <a:blip r:embed="rId3">
            <a:alphaModFix/>
          </a:blip>
          <a:stretch>
            <a:fillRect/>
          </a:stretch>
        </p:blipFill>
        <p:spPr>
          <a:xfrm rot="1164753">
            <a:off x="5912442" y="758778"/>
            <a:ext cx="808492" cy="80853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26">
    <p:spTree>
      <p:nvGrpSpPr>
        <p:cNvPr id="1" name="Shape 245"/>
        <p:cNvGrpSpPr/>
        <p:nvPr/>
      </p:nvGrpSpPr>
      <p:grpSpPr>
        <a:xfrm>
          <a:off x="0" y="0"/>
          <a:ext cx="0" cy="0"/>
          <a:chOff x="0" y="0"/>
          <a:chExt cx="0" cy="0"/>
        </a:xfrm>
      </p:grpSpPr>
      <p:pic>
        <p:nvPicPr>
          <p:cNvPr id="246" name="Google Shape;246;p35"/>
          <p:cNvPicPr preferRelativeResize="0"/>
          <p:nvPr/>
        </p:nvPicPr>
        <p:blipFill>
          <a:blip r:embed="rId2">
            <a:alphaModFix/>
          </a:blip>
          <a:stretch>
            <a:fillRect/>
          </a:stretch>
        </p:blipFill>
        <p:spPr>
          <a:xfrm rot="-4519443">
            <a:off x="6772286" y="517044"/>
            <a:ext cx="2433749" cy="1906763"/>
          </a:xfrm>
          <a:prstGeom prst="rect">
            <a:avLst/>
          </a:prstGeom>
          <a:noFill/>
          <a:ln>
            <a:noFill/>
          </a:ln>
        </p:spPr>
      </p:pic>
      <p:pic>
        <p:nvPicPr>
          <p:cNvPr id="247" name="Google Shape;247;p35"/>
          <p:cNvPicPr preferRelativeResize="0"/>
          <p:nvPr/>
        </p:nvPicPr>
        <p:blipFill>
          <a:blip r:embed="rId3">
            <a:alphaModFix/>
          </a:blip>
          <a:stretch>
            <a:fillRect/>
          </a:stretch>
        </p:blipFill>
        <p:spPr>
          <a:xfrm rot="-4519406">
            <a:off x="6810445" y="289965"/>
            <a:ext cx="1081077" cy="1081073"/>
          </a:xfrm>
          <a:prstGeom prst="rect">
            <a:avLst/>
          </a:prstGeom>
          <a:noFill/>
          <a:ln>
            <a:noFill/>
          </a:ln>
        </p:spPr>
      </p:pic>
      <p:pic>
        <p:nvPicPr>
          <p:cNvPr id="248" name="Google Shape;248;p35"/>
          <p:cNvPicPr preferRelativeResize="0"/>
          <p:nvPr/>
        </p:nvPicPr>
        <p:blipFill>
          <a:blip r:embed="rId4">
            <a:alphaModFix/>
          </a:blip>
          <a:stretch>
            <a:fillRect/>
          </a:stretch>
        </p:blipFill>
        <p:spPr>
          <a:xfrm rot="10800000">
            <a:off x="-1679024" y="593224"/>
            <a:ext cx="3684399" cy="4615101"/>
          </a:xfrm>
          <a:prstGeom prst="rect">
            <a:avLst/>
          </a:prstGeom>
          <a:noFill/>
          <a:ln>
            <a:noFill/>
          </a:ln>
        </p:spPr>
      </p:pic>
      <p:pic>
        <p:nvPicPr>
          <p:cNvPr id="249" name="Google Shape;249;p35"/>
          <p:cNvPicPr preferRelativeResize="0"/>
          <p:nvPr/>
        </p:nvPicPr>
        <p:blipFill>
          <a:blip r:embed="rId5">
            <a:alphaModFix/>
          </a:blip>
          <a:stretch>
            <a:fillRect/>
          </a:stretch>
        </p:blipFill>
        <p:spPr>
          <a:xfrm rot="-7557728">
            <a:off x="1376771" y="3369758"/>
            <a:ext cx="1090751" cy="1154477"/>
          </a:xfrm>
          <a:prstGeom prst="rect">
            <a:avLst/>
          </a:prstGeom>
          <a:noFill/>
          <a:ln>
            <a:noFill/>
          </a:ln>
        </p:spPr>
      </p:pic>
      <p:pic>
        <p:nvPicPr>
          <p:cNvPr id="250" name="Google Shape;250;p35"/>
          <p:cNvPicPr preferRelativeResize="0"/>
          <p:nvPr/>
        </p:nvPicPr>
        <p:blipFill>
          <a:blip r:embed="rId3">
            <a:alphaModFix/>
          </a:blip>
          <a:stretch>
            <a:fillRect/>
          </a:stretch>
        </p:blipFill>
        <p:spPr>
          <a:xfrm rot="6959238">
            <a:off x="238309" y="907910"/>
            <a:ext cx="1038583" cy="103858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27">
    <p:spTree>
      <p:nvGrpSpPr>
        <p:cNvPr id="1" name="Shape 251"/>
        <p:cNvGrpSpPr/>
        <p:nvPr/>
      </p:nvGrpSpPr>
      <p:grpSpPr>
        <a:xfrm>
          <a:off x="0" y="0"/>
          <a:ext cx="0" cy="0"/>
          <a:chOff x="0" y="0"/>
          <a:chExt cx="0" cy="0"/>
        </a:xfrm>
      </p:grpSpPr>
      <p:pic>
        <p:nvPicPr>
          <p:cNvPr id="252" name="Google Shape;252;p36"/>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253" name="Google Shape;253;p36"/>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254" name="Google Shape;254;p36"/>
          <p:cNvPicPr preferRelativeResize="0"/>
          <p:nvPr/>
        </p:nvPicPr>
        <p:blipFill>
          <a:blip r:embed="rId4">
            <a:alphaModFix/>
          </a:blip>
          <a:stretch>
            <a:fillRect/>
          </a:stretch>
        </p:blipFill>
        <p:spPr>
          <a:xfrm rot="2846203">
            <a:off x="293574" y="65276"/>
            <a:ext cx="1630675" cy="1834946"/>
          </a:xfrm>
          <a:prstGeom prst="rect">
            <a:avLst/>
          </a:prstGeom>
          <a:noFill/>
          <a:ln>
            <a:noFill/>
          </a:ln>
        </p:spPr>
      </p:pic>
      <p:pic>
        <p:nvPicPr>
          <p:cNvPr id="255" name="Google Shape;255;p36"/>
          <p:cNvPicPr preferRelativeResize="0"/>
          <p:nvPr/>
        </p:nvPicPr>
        <p:blipFill>
          <a:blip r:embed="rId5">
            <a:alphaModFix/>
          </a:blip>
          <a:stretch>
            <a:fillRect/>
          </a:stretch>
        </p:blipFill>
        <p:spPr>
          <a:xfrm flipH="1">
            <a:off x="1095476" y="3573100"/>
            <a:ext cx="4710674" cy="3690650"/>
          </a:xfrm>
          <a:prstGeom prst="rect">
            <a:avLst/>
          </a:prstGeom>
          <a:noFill/>
          <a:ln>
            <a:noFill/>
          </a:ln>
        </p:spPr>
      </p:pic>
      <p:pic>
        <p:nvPicPr>
          <p:cNvPr id="256" name="Google Shape;256;p36"/>
          <p:cNvPicPr preferRelativeResize="0"/>
          <p:nvPr/>
        </p:nvPicPr>
        <p:blipFill>
          <a:blip r:embed="rId6">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endParaRPr/>
          </a:p>
        </p:txBody>
      </p:sp>
      <p:sp>
        <p:nvSpPr>
          <p:cNvPr id="18" name="Google Shape;18;p3"/>
          <p:cNvSpPr txBox="1">
            <a:spLocks noGrp="1"/>
          </p:cNvSpPr>
          <p:nvPr>
            <p:ph type="title" idx="2" hasCustomPrompt="1"/>
          </p:nvPr>
        </p:nvSpPr>
        <p:spPr>
          <a:xfrm>
            <a:off x="3731250" y="1492200"/>
            <a:ext cx="16815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20" name="Google Shape;20;p3"/>
          <p:cNvPicPr preferRelativeResize="0"/>
          <p:nvPr/>
        </p:nvPicPr>
        <p:blipFill>
          <a:blip r:embed="rId2">
            <a:alphaModFix/>
          </a:blip>
          <a:stretch>
            <a:fillRect/>
          </a:stretch>
        </p:blipFill>
        <p:spPr>
          <a:xfrm flipH="1">
            <a:off x="-1979250" y="-3144950"/>
            <a:ext cx="5277651" cy="6723048"/>
          </a:xfrm>
          <a:prstGeom prst="rect">
            <a:avLst/>
          </a:prstGeom>
          <a:noFill/>
          <a:ln>
            <a:noFill/>
          </a:ln>
        </p:spPr>
      </p:pic>
      <p:pic>
        <p:nvPicPr>
          <p:cNvPr id="21" name="Google Shape;21;p3"/>
          <p:cNvPicPr preferRelativeResize="0"/>
          <p:nvPr/>
        </p:nvPicPr>
        <p:blipFill>
          <a:blip r:embed="rId3">
            <a:alphaModFix/>
          </a:blip>
          <a:stretch>
            <a:fillRect/>
          </a:stretch>
        </p:blipFill>
        <p:spPr>
          <a:xfrm>
            <a:off x="5789349" y="152400"/>
            <a:ext cx="3202249" cy="2508849"/>
          </a:xfrm>
          <a:prstGeom prst="rect">
            <a:avLst/>
          </a:prstGeom>
          <a:noFill/>
          <a:ln>
            <a:noFill/>
          </a:ln>
        </p:spPr>
      </p:pic>
      <p:pic>
        <p:nvPicPr>
          <p:cNvPr id="22" name="Google Shape;22;p3"/>
          <p:cNvPicPr preferRelativeResize="0"/>
          <p:nvPr/>
        </p:nvPicPr>
        <p:blipFill>
          <a:blip r:embed="rId4">
            <a:alphaModFix/>
          </a:blip>
          <a:stretch>
            <a:fillRect/>
          </a:stretch>
        </p:blipFill>
        <p:spPr>
          <a:xfrm>
            <a:off x="7011125" y="409601"/>
            <a:ext cx="1459850" cy="1459850"/>
          </a:xfrm>
          <a:prstGeom prst="rect">
            <a:avLst/>
          </a:prstGeom>
          <a:noFill/>
          <a:ln>
            <a:noFill/>
          </a:ln>
        </p:spPr>
      </p:pic>
      <p:pic>
        <p:nvPicPr>
          <p:cNvPr id="23" name="Google Shape;23;p3"/>
          <p:cNvPicPr preferRelativeResize="0"/>
          <p:nvPr/>
        </p:nvPicPr>
        <p:blipFill>
          <a:blip r:embed="rId4">
            <a:alphaModFix/>
          </a:blip>
          <a:stretch>
            <a:fillRect/>
          </a:stretch>
        </p:blipFill>
        <p:spPr>
          <a:xfrm rot="8100000">
            <a:off x="352091" y="2844898"/>
            <a:ext cx="1318861" cy="131886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4"/>
          <p:cNvSpPr txBox="1">
            <a:spLocks noGrp="1"/>
          </p:cNvSpPr>
          <p:nvPr>
            <p:ph type="body" idx="1"/>
          </p:nvPr>
        </p:nvSpPr>
        <p:spPr>
          <a:xfrm>
            <a:off x="708600" y="1152475"/>
            <a:ext cx="77268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7" name="Google Shape;2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pic>
        <p:nvPicPr>
          <p:cNvPr id="28" name="Google Shape;28;p4"/>
          <p:cNvPicPr preferRelativeResize="0"/>
          <p:nvPr/>
        </p:nvPicPr>
        <p:blipFill>
          <a:blip r:embed="rId2">
            <a:alphaModFix/>
          </a:blip>
          <a:stretch>
            <a:fillRect/>
          </a:stretch>
        </p:blipFill>
        <p:spPr>
          <a:xfrm rot="7856000" flipH="1">
            <a:off x="7807451" y="-229124"/>
            <a:ext cx="1934205" cy="2047245"/>
          </a:xfrm>
          <a:prstGeom prst="rect">
            <a:avLst/>
          </a:prstGeom>
          <a:noFill/>
          <a:ln>
            <a:noFill/>
          </a:ln>
        </p:spPr>
      </p:pic>
      <p:pic>
        <p:nvPicPr>
          <p:cNvPr id="29" name="Google Shape;29;p4"/>
          <p:cNvPicPr preferRelativeResize="0"/>
          <p:nvPr/>
        </p:nvPicPr>
        <p:blipFill>
          <a:blip r:embed="rId3">
            <a:alphaModFix/>
          </a:blip>
          <a:stretch>
            <a:fillRect/>
          </a:stretch>
        </p:blipFill>
        <p:spPr>
          <a:xfrm rot="-9081239">
            <a:off x="8257821" y="1647105"/>
            <a:ext cx="784591" cy="78459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5"/>
          <p:cNvSpPr txBox="1">
            <a:spLocks noGrp="1"/>
          </p:cNvSpPr>
          <p:nvPr>
            <p:ph type="subTitle" idx="1"/>
          </p:nvPr>
        </p:nvSpPr>
        <p:spPr>
          <a:xfrm>
            <a:off x="1366963" y="1967728"/>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a:endParaRPr/>
          </a:p>
        </p:txBody>
      </p:sp>
      <p:sp>
        <p:nvSpPr>
          <p:cNvPr id="33" name="Google Shape;33;p5"/>
          <p:cNvSpPr txBox="1">
            <a:spLocks noGrp="1"/>
          </p:cNvSpPr>
          <p:nvPr>
            <p:ph type="subTitle" idx="2"/>
          </p:nvPr>
        </p:nvSpPr>
        <p:spPr>
          <a:xfrm>
            <a:off x="4869438" y="1967728"/>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a:endParaRPr/>
          </a:p>
        </p:txBody>
      </p:sp>
      <p:sp>
        <p:nvSpPr>
          <p:cNvPr id="34" name="Google Shape;34;p5"/>
          <p:cNvSpPr txBox="1">
            <a:spLocks noGrp="1"/>
          </p:cNvSpPr>
          <p:nvPr>
            <p:ph type="subTitle" idx="3"/>
          </p:nvPr>
        </p:nvSpPr>
        <p:spPr>
          <a:xfrm>
            <a:off x="1692163" y="2734126"/>
            <a:ext cx="2257200" cy="11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5"/>
          <p:cNvSpPr txBox="1">
            <a:spLocks noGrp="1"/>
          </p:cNvSpPr>
          <p:nvPr>
            <p:ph type="subTitle" idx="4"/>
          </p:nvPr>
        </p:nvSpPr>
        <p:spPr>
          <a:xfrm>
            <a:off x="5194638" y="2734126"/>
            <a:ext cx="2257200" cy="11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6" name="Google Shape;36;p5"/>
          <p:cNvPicPr preferRelativeResize="0"/>
          <p:nvPr/>
        </p:nvPicPr>
        <p:blipFill>
          <a:blip r:embed="rId2">
            <a:alphaModFix/>
          </a:blip>
          <a:stretch>
            <a:fillRect/>
          </a:stretch>
        </p:blipFill>
        <p:spPr>
          <a:xfrm rot="8999999">
            <a:off x="7054173" y="91351"/>
            <a:ext cx="1630675" cy="1834948"/>
          </a:xfrm>
          <a:prstGeom prst="rect">
            <a:avLst/>
          </a:prstGeom>
          <a:noFill/>
          <a:ln>
            <a:noFill/>
          </a:ln>
        </p:spPr>
      </p:pic>
      <p:pic>
        <p:nvPicPr>
          <p:cNvPr id="37" name="Google Shape;37;p5"/>
          <p:cNvPicPr preferRelativeResize="0"/>
          <p:nvPr/>
        </p:nvPicPr>
        <p:blipFill>
          <a:blip r:embed="rId3">
            <a:alphaModFix/>
          </a:blip>
          <a:stretch>
            <a:fillRect/>
          </a:stretch>
        </p:blipFill>
        <p:spPr>
          <a:xfrm rot="-2700000">
            <a:off x="7441212" y="616528"/>
            <a:ext cx="784589" cy="784589"/>
          </a:xfrm>
          <a:prstGeom prst="rect">
            <a:avLst/>
          </a:prstGeom>
          <a:noFill/>
          <a:ln>
            <a:noFill/>
          </a:ln>
        </p:spPr>
      </p:pic>
      <p:pic>
        <p:nvPicPr>
          <p:cNvPr id="38" name="Google Shape;38;p5"/>
          <p:cNvPicPr preferRelativeResize="0"/>
          <p:nvPr/>
        </p:nvPicPr>
        <p:blipFill>
          <a:blip r:embed="rId4">
            <a:alphaModFix/>
          </a:blip>
          <a:stretch>
            <a:fillRect/>
          </a:stretch>
        </p:blipFill>
        <p:spPr>
          <a:xfrm rot="-6109617" flipH="1">
            <a:off x="199209" y="3777608"/>
            <a:ext cx="1064275" cy="112648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632159" y="1735306"/>
            <a:ext cx="3048900" cy="44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a:lvl1pPr>
            <a:lvl2pPr lvl="1" algn="r" rtl="0">
              <a:lnSpc>
                <a:spcPct val="100000"/>
              </a:lnSpc>
              <a:spcBef>
                <a:spcPts val="0"/>
              </a:spcBef>
              <a:spcAft>
                <a:spcPts val="0"/>
              </a:spcAft>
              <a:buSzPts val="2800"/>
              <a:buNone/>
              <a:defRPr/>
            </a:lvl2pPr>
            <a:lvl3pPr lvl="2" algn="r" rtl="0">
              <a:lnSpc>
                <a:spcPct val="100000"/>
              </a:lnSpc>
              <a:spcBef>
                <a:spcPts val="0"/>
              </a:spcBef>
              <a:spcAft>
                <a:spcPts val="0"/>
              </a:spcAft>
              <a:buSzPts val="2800"/>
              <a:buNone/>
              <a:defRPr/>
            </a:lvl3pPr>
            <a:lvl4pPr lvl="3" algn="r" rtl="0">
              <a:lnSpc>
                <a:spcPct val="100000"/>
              </a:lnSpc>
              <a:spcBef>
                <a:spcPts val="0"/>
              </a:spcBef>
              <a:spcAft>
                <a:spcPts val="0"/>
              </a:spcAft>
              <a:buSzPts val="2800"/>
              <a:buNone/>
              <a:defRPr/>
            </a:lvl4pPr>
            <a:lvl5pPr lvl="4" algn="r" rtl="0">
              <a:lnSpc>
                <a:spcPct val="100000"/>
              </a:lnSpc>
              <a:spcBef>
                <a:spcPts val="0"/>
              </a:spcBef>
              <a:spcAft>
                <a:spcPts val="0"/>
              </a:spcAft>
              <a:buSzPts val="2800"/>
              <a:buNone/>
              <a:defRPr/>
            </a:lvl5pPr>
            <a:lvl6pPr lvl="5" algn="r" rtl="0">
              <a:lnSpc>
                <a:spcPct val="100000"/>
              </a:lnSpc>
              <a:spcBef>
                <a:spcPts val="0"/>
              </a:spcBef>
              <a:spcAft>
                <a:spcPts val="0"/>
              </a:spcAft>
              <a:buSzPts val="2800"/>
              <a:buNone/>
              <a:defRPr/>
            </a:lvl6pPr>
            <a:lvl7pPr lvl="6" algn="r" rtl="0">
              <a:lnSpc>
                <a:spcPct val="100000"/>
              </a:lnSpc>
              <a:spcBef>
                <a:spcPts val="0"/>
              </a:spcBef>
              <a:spcAft>
                <a:spcPts val="0"/>
              </a:spcAft>
              <a:buSzPts val="2800"/>
              <a:buNone/>
              <a:defRPr/>
            </a:lvl7pPr>
            <a:lvl8pPr lvl="7" algn="r" rtl="0">
              <a:lnSpc>
                <a:spcPct val="100000"/>
              </a:lnSpc>
              <a:spcBef>
                <a:spcPts val="0"/>
              </a:spcBef>
              <a:spcAft>
                <a:spcPts val="0"/>
              </a:spcAft>
              <a:buSzPts val="2800"/>
              <a:buNone/>
              <a:defRPr/>
            </a:lvl8pPr>
            <a:lvl9pPr lvl="8" algn="r" rtl="0">
              <a:lnSpc>
                <a:spcPct val="100000"/>
              </a:lnSpc>
              <a:spcBef>
                <a:spcPts val="0"/>
              </a:spcBef>
              <a:spcAft>
                <a:spcPts val="0"/>
              </a:spcAft>
              <a:buSzPts val="2800"/>
              <a:buNone/>
              <a:defRPr/>
            </a:lvl9pPr>
          </a:lstStyle>
          <a:p>
            <a:endParaRPr/>
          </a:p>
        </p:txBody>
      </p:sp>
      <p:sp>
        <p:nvSpPr>
          <p:cNvPr id="46" name="Google Shape;46;p7"/>
          <p:cNvSpPr txBox="1">
            <a:spLocks noGrp="1"/>
          </p:cNvSpPr>
          <p:nvPr>
            <p:ph type="body" idx="1"/>
          </p:nvPr>
        </p:nvSpPr>
        <p:spPr>
          <a:xfrm>
            <a:off x="632209" y="2198894"/>
            <a:ext cx="3048900" cy="1209300"/>
          </a:xfrm>
          <a:prstGeom prst="rect">
            <a:avLst/>
          </a:prstGeom>
        </p:spPr>
        <p:txBody>
          <a:bodyPr spcFirstLastPara="1" wrap="square" lIns="91425" tIns="91425" rIns="91425" bIns="91425" anchor="t" anchorCtr="0">
            <a:noAutofit/>
          </a:bodyPr>
          <a:lstStyle>
            <a:lvl1pPr marL="457200" lvl="0" indent="-342900" algn="r" rtl="0">
              <a:lnSpc>
                <a:spcPct val="100000"/>
              </a:lnSpc>
              <a:spcBef>
                <a:spcPts val="0"/>
              </a:spcBef>
              <a:spcAft>
                <a:spcPts val="0"/>
              </a:spcAft>
              <a:buSzPts val="1800"/>
              <a:buChar char="●"/>
              <a:defRPr sz="1400"/>
            </a:lvl1pPr>
            <a:lvl2pPr marL="914400" lvl="1" indent="-317500" algn="r" rtl="0">
              <a:lnSpc>
                <a:spcPct val="100000"/>
              </a:lnSpc>
              <a:spcBef>
                <a:spcPts val="0"/>
              </a:spcBef>
              <a:spcAft>
                <a:spcPts val="0"/>
              </a:spcAft>
              <a:buSzPts val="1400"/>
              <a:buChar char="○"/>
              <a:defRPr/>
            </a:lvl2pPr>
            <a:lvl3pPr marL="1371600" lvl="2" indent="-317500" algn="r" rtl="0">
              <a:lnSpc>
                <a:spcPct val="100000"/>
              </a:lnSpc>
              <a:spcBef>
                <a:spcPts val="0"/>
              </a:spcBef>
              <a:spcAft>
                <a:spcPts val="0"/>
              </a:spcAft>
              <a:buSzPts val="1400"/>
              <a:buChar char="■"/>
              <a:defRPr/>
            </a:lvl3pPr>
            <a:lvl4pPr marL="1828800" lvl="3" indent="-317500" algn="r" rtl="0">
              <a:lnSpc>
                <a:spcPct val="100000"/>
              </a:lnSpc>
              <a:spcBef>
                <a:spcPts val="0"/>
              </a:spcBef>
              <a:spcAft>
                <a:spcPts val="0"/>
              </a:spcAft>
              <a:buSzPts val="1400"/>
              <a:buChar char="●"/>
              <a:defRPr/>
            </a:lvl4pPr>
            <a:lvl5pPr marL="2286000" lvl="4" indent="-317500" algn="r" rtl="0">
              <a:lnSpc>
                <a:spcPct val="100000"/>
              </a:lnSpc>
              <a:spcBef>
                <a:spcPts val="0"/>
              </a:spcBef>
              <a:spcAft>
                <a:spcPts val="0"/>
              </a:spcAft>
              <a:buSzPts val="1400"/>
              <a:buChar char="○"/>
              <a:defRPr/>
            </a:lvl5pPr>
            <a:lvl6pPr marL="2743200" lvl="5" indent="-317500" algn="r" rtl="0">
              <a:lnSpc>
                <a:spcPct val="100000"/>
              </a:lnSpc>
              <a:spcBef>
                <a:spcPts val="0"/>
              </a:spcBef>
              <a:spcAft>
                <a:spcPts val="0"/>
              </a:spcAft>
              <a:buSzPts val="1400"/>
              <a:buChar char="■"/>
              <a:defRPr/>
            </a:lvl6pPr>
            <a:lvl7pPr marL="3200400" lvl="6" indent="-317500" algn="r" rtl="0">
              <a:lnSpc>
                <a:spcPct val="100000"/>
              </a:lnSpc>
              <a:spcBef>
                <a:spcPts val="0"/>
              </a:spcBef>
              <a:spcAft>
                <a:spcPts val="0"/>
              </a:spcAft>
              <a:buSzPts val="1400"/>
              <a:buChar char="●"/>
              <a:defRPr/>
            </a:lvl7pPr>
            <a:lvl8pPr marL="3657600" lvl="7" indent="-317500" algn="r" rtl="0">
              <a:lnSpc>
                <a:spcPct val="100000"/>
              </a:lnSpc>
              <a:spcBef>
                <a:spcPts val="0"/>
              </a:spcBef>
              <a:spcAft>
                <a:spcPts val="0"/>
              </a:spcAft>
              <a:buSzPts val="1400"/>
              <a:buChar char="○"/>
              <a:defRPr/>
            </a:lvl8pPr>
            <a:lvl9pPr marL="4114800" lvl="8" indent="-317500" algn="r" rtl="0">
              <a:lnSpc>
                <a:spcPct val="100000"/>
              </a:lnSpc>
              <a:spcBef>
                <a:spcPts val="0"/>
              </a:spcBef>
              <a:spcAft>
                <a:spcPts val="0"/>
              </a:spcAft>
              <a:buSzPts val="1400"/>
              <a:buChar char="■"/>
              <a:defRPr/>
            </a:lvl9pPr>
          </a:lstStyle>
          <a:p>
            <a:endParaRPr/>
          </a:p>
        </p:txBody>
      </p:sp>
      <p:pic>
        <p:nvPicPr>
          <p:cNvPr id="47" name="Google Shape;47;p7"/>
          <p:cNvPicPr preferRelativeResize="0"/>
          <p:nvPr/>
        </p:nvPicPr>
        <p:blipFill>
          <a:blip r:embed="rId2">
            <a:alphaModFix/>
          </a:blip>
          <a:stretch>
            <a:fillRect/>
          </a:stretch>
        </p:blipFill>
        <p:spPr>
          <a:xfrm rot="2846203">
            <a:off x="293574" y="65276"/>
            <a:ext cx="1630675" cy="1834946"/>
          </a:xfrm>
          <a:prstGeom prst="rect">
            <a:avLst/>
          </a:prstGeom>
          <a:noFill/>
          <a:ln>
            <a:noFill/>
          </a:ln>
        </p:spPr>
      </p:pic>
      <p:pic>
        <p:nvPicPr>
          <p:cNvPr id="48" name="Google Shape;48;p7"/>
          <p:cNvPicPr preferRelativeResize="0"/>
          <p:nvPr/>
        </p:nvPicPr>
        <p:blipFill>
          <a:blip r:embed="rId3">
            <a:alphaModFix/>
          </a:blip>
          <a:stretch>
            <a:fillRect/>
          </a:stretch>
        </p:blipFill>
        <p:spPr>
          <a:xfrm flipH="1">
            <a:off x="1095476" y="3573100"/>
            <a:ext cx="4710674" cy="3690650"/>
          </a:xfrm>
          <a:prstGeom prst="rect">
            <a:avLst/>
          </a:prstGeom>
          <a:noFill/>
          <a:ln>
            <a:noFill/>
          </a:ln>
        </p:spPr>
      </p:pic>
      <p:pic>
        <p:nvPicPr>
          <p:cNvPr id="49" name="Google Shape;49;p7"/>
          <p:cNvPicPr preferRelativeResize="0"/>
          <p:nvPr/>
        </p:nvPicPr>
        <p:blipFill>
          <a:blip r:embed="rId4">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2163341" y="1307100"/>
            <a:ext cx="6367800" cy="252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9500"/>
              <a:buNone/>
              <a:defRPr sz="9500"/>
            </a:lvl1pPr>
            <a:lvl2pPr lvl="1" algn="r" rtl="0">
              <a:spcBef>
                <a:spcPts val="0"/>
              </a:spcBef>
              <a:spcAft>
                <a:spcPts val="0"/>
              </a:spcAft>
              <a:buSzPts val="9500"/>
              <a:buNone/>
              <a:defRPr sz="9500"/>
            </a:lvl2pPr>
            <a:lvl3pPr lvl="2" algn="r" rtl="0">
              <a:spcBef>
                <a:spcPts val="0"/>
              </a:spcBef>
              <a:spcAft>
                <a:spcPts val="0"/>
              </a:spcAft>
              <a:buSzPts val="9500"/>
              <a:buNone/>
              <a:defRPr sz="9500"/>
            </a:lvl3pPr>
            <a:lvl4pPr lvl="3" algn="r" rtl="0">
              <a:spcBef>
                <a:spcPts val="0"/>
              </a:spcBef>
              <a:spcAft>
                <a:spcPts val="0"/>
              </a:spcAft>
              <a:buSzPts val="9500"/>
              <a:buNone/>
              <a:defRPr sz="9500"/>
            </a:lvl4pPr>
            <a:lvl5pPr lvl="4" algn="r" rtl="0">
              <a:spcBef>
                <a:spcPts val="0"/>
              </a:spcBef>
              <a:spcAft>
                <a:spcPts val="0"/>
              </a:spcAft>
              <a:buSzPts val="9500"/>
              <a:buNone/>
              <a:defRPr sz="9500"/>
            </a:lvl5pPr>
            <a:lvl6pPr lvl="5" algn="r" rtl="0">
              <a:spcBef>
                <a:spcPts val="0"/>
              </a:spcBef>
              <a:spcAft>
                <a:spcPts val="0"/>
              </a:spcAft>
              <a:buSzPts val="9500"/>
              <a:buNone/>
              <a:defRPr sz="9500"/>
            </a:lvl6pPr>
            <a:lvl7pPr lvl="6" algn="r" rtl="0">
              <a:spcBef>
                <a:spcPts val="0"/>
              </a:spcBef>
              <a:spcAft>
                <a:spcPts val="0"/>
              </a:spcAft>
              <a:buSzPts val="9500"/>
              <a:buNone/>
              <a:defRPr sz="9500"/>
            </a:lvl7pPr>
            <a:lvl8pPr lvl="7" algn="r" rtl="0">
              <a:spcBef>
                <a:spcPts val="0"/>
              </a:spcBef>
              <a:spcAft>
                <a:spcPts val="0"/>
              </a:spcAft>
              <a:buSzPts val="9500"/>
              <a:buNone/>
              <a:defRPr sz="9500"/>
            </a:lvl8pPr>
            <a:lvl9pPr lvl="8" algn="r" rtl="0">
              <a:spcBef>
                <a:spcPts val="0"/>
              </a:spcBef>
              <a:spcAft>
                <a:spcPts val="0"/>
              </a:spcAft>
              <a:buSzPts val="9500"/>
              <a:buNone/>
              <a:defRPr sz="9500"/>
            </a:lvl9pPr>
          </a:lstStyle>
          <a:p>
            <a:endParaRPr/>
          </a:p>
        </p:txBody>
      </p:sp>
      <p:pic>
        <p:nvPicPr>
          <p:cNvPr id="52" name="Google Shape;52;p8"/>
          <p:cNvPicPr preferRelativeResize="0"/>
          <p:nvPr/>
        </p:nvPicPr>
        <p:blipFill>
          <a:blip r:embed="rId2">
            <a:alphaModFix/>
          </a:blip>
          <a:stretch>
            <a:fillRect/>
          </a:stretch>
        </p:blipFill>
        <p:spPr>
          <a:xfrm rot="10800000">
            <a:off x="228749" y="1501448"/>
            <a:ext cx="2819414" cy="3531602"/>
          </a:xfrm>
          <a:prstGeom prst="rect">
            <a:avLst/>
          </a:prstGeom>
          <a:noFill/>
          <a:ln>
            <a:noFill/>
          </a:ln>
        </p:spPr>
      </p:pic>
      <p:pic>
        <p:nvPicPr>
          <p:cNvPr id="53" name="Google Shape;53;p8"/>
          <p:cNvPicPr preferRelativeResize="0"/>
          <p:nvPr/>
        </p:nvPicPr>
        <p:blipFill>
          <a:blip r:embed="rId3">
            <a:alphaModFix/>
          </a:blip>
          <a:stretch>
            <a:fillRect/>
          </a:stretch>
        </p:blipFill>
        <p:spPr>
          <a:xfrm rot="-9044240">
            <a:off x="2482346" y="2982146"/>
            <a:ext cx="1090751" cy="115447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83100" y="1603025"/>
            <a:ext cx="3860700" cy="65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56" name="Google Shape;56;p9"/>
          <p:cNvSpPr txBox="1">
            <a:spLocks noGrp="1"/>
          </p:cNvSpPr>
          <p:nvPr>
            <p:ph type="subTitle" idx="1"/>
          </p:nvPr>
        </p:nvSpPr>
        <p:spPr>
          <a:xfrm>
            <a:off x="883100" y="2260375"/>
            <a:ext cx="3860700" cy="128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pic>
        <p:nvPicPr>
          <p:cNvPr id="57" name="Google Shape;57;p9"/>
          <p:cNvPicPr preferRelativeResize="0"/>
          <p:nvPr/>
        </p:nvPicPr>
        <p:blipFill>
          <a:blip r:embed="rId2">
            <a:alphaModFix/>
          </a:blip>
          <a:stretch>
            <a:fillRect/>
          </a:stretch>
        </p:blipFill>
        <p:spPr>
          <a:xfrm flipH="1">
            <a:off x="5198723" y="372950"/>
            <a:ext cx="3565175" cy="4465751"/>
          </a:xfrm>
          <a:prstGeom prst="rect">
            <a:avLst/>
          </a:prstGeom>
          <a:noFill/>
          <a:ln>
            <a:noFill/>
          </a:ln>
        </p:spPr>
      </p:pic>
      <p:pic>
        <p:nvPicPr>
          <p:cNvPr id="58" name="Google Shape;58;p9"/>
          <p:cNvPicPr preferRelativeResize="0"/>
          <p:nvPr/>
        </p:nvPicPr>
        <p:blipFill>
          <a:blip r:embed="rId3">
            <a:alphaModFix/>
          </a:blip>
          <a:stretch>
            <a:fillRect/>
          </a:stretch>
        </p:blipFill>
        <p:spPr>
          <a:xfrm flipH="1">
            <a:off x="7240428" y="2763417"/>
            <a:ext cx="1379264" cy="145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3"/>
          <p:cNvSpPr txBox="1">
            <a:spLocks noGrp="1"/>
          </p:cNvSpPr>
          <p:nvPr>
            <p:ph type="title" idx="2" hasCustomPrompt="1"/>
          </p:nvPr>
        </p:nvSpPr>
        <p:spPr>
          <a:xfrm>
            <a:off x="853509" y="1653856"/>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72" name="Google Shape;72;p13"/>
          <p:cNvSpPr txBox="1">
            <a:spLocks noGrp="1"/>
          </p:cNvSpPr>
          <p:nvPr>
            <p:ph type="title" idx="3"/>
          </p:nvPr>
        </p:nvSpPr>
        <p:spPr>
          <a:xfrm>
            <a:off x="2119075" y="1537200"/>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3" name="Google Shape;73;p13"/>
          <p:cNvSpPr txBox="1">
            <a:spLocks noGrp="1"/>
          </p:cNvSpPr>
          <p:nvPr>
            <p:ph type="subTitle" idx="1"/>
          </p:nvPr>
        </p:nvSpPr>
        <p:spPr>
          <a:xfrm>
            <a:off x="2119075" y="201805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3"/>
          <p:cNvSpPr txBox="1">
            <a:spLocks noGrp="1"/>
          </p:cNvSpPr>
          <p:nvPr>
            <p:ph type="title" idx="4"/>
          </p:nvPr>
        </p:nvSpPr>
        <p:spPr>
          <a:xfrm>
            <a:off x="5858750" y="1537200"/>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5" name="Google Shape;75;p13"/>
          <p:cNvSpPr txBox="1">
            <a:spLocks noGrp="1"/>
          </p:cNvSpPr>
          <p:nvPr>
            <p:ph type="subTitle" idx="5"/>
          </p:nvPr>
        </p:nvSpPr>
        <p:spPr>
          <a:xfrm>
            <a:off x="5858750" y="201805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 name="Google Shape;76;p13"/>
          <p:cNvSpPr txBox="1">
            <a:spLocks noGrp="1"/>
          </p:cNvSpPr>
          <p:nvPr>
            <p:ph type="title" idx="6"/>
          </p:nvPr>
        </p:nvSpPr>
        <p:spPr>
          <a:xfrm>
            <a:off x="2119050" y="3061625"/>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7" name="Google Shape;77;p13"/>
          <p:cNvSpPr txBox="1">
            <a:spLocks noGrp="1"/>
          </p:cNvSpPr>
          <p:nvPr>
            <p:ph type="subTitle" idx="7"/>
          </p:nvPr>
        </p:nvSpPr>
        <p:spPr>
          <a:xfrm>
            <a:off x="2119050" y="354240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 name="Google Shape;78;p13"/>
          <p:cNvSpPr txBox="1">
            <a:spLocks noGrp="1"/>
          </p:cNvSpPr>
          <p:nvPr>
            <p:ph type="title" idx="8"/>
          </p:nvPr>
        </p:nvSpPr>
        <p:spPr>
          <a:xfrm>
            <a:off x="5858725" y="3061625"/>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9" name="Google Shape;79;p13"/>
          <p:cNvSpPr txBox="1">
            <a:spLocks noGrp="1"/>
          </p:cNvSpPr>
          <p:nvPr>
            <p:ph type="subTitle" idx="9"/>
          </p:nvPr>
        </p:nvSpPr>
        <p:spPr>
          <a:xfrm>
            <a:off x="5858725" y="354240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3"/>
          <p:cNvSpPr txBox="1">
            <a:spLocks noGrp="1"/>
          </p:cNvSpPr>
          <p:nvPr>
            <p:ph type="title" idx="13" hasCustomPrompt="1"/>
          </p:nvPr>
        </p:nvSpPr>
        <p:spPr>
          <a:xfrm>
            <a:off x="4595450" y="1653856"/>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81" name="Google Shape;81;p13"/>
          <p:cNvSpPr txBox="1">
            <a:spLocks noGrp="1"/>
          </p:cNvSpPr>
          <p:nvPr>
            <p:ph type="title" idx="14" hasCustomPrompt="1"/>
          </p:nvPr>
        </p:nvSpPr>
        <p:spPr>
          <a:xfrm>
            <a:off x="853450" y="3178281"/>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82" name="Google Shape;82;p13"/>
          <p:cNvSpPr txBox="1">
            <a:spLocks noGrp="1"/>
          </p:cNvSpPr>
          <p:nvPr>
            <p:ph type="title" idx="15" hasCustomPrompt="1"/>
          </p:nvPr>
        </p:nvSpPr>
        <p:spPr>
          <a:xfrm>
            <a:off x="4595450" y="3178281"/>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pic>
        <p:nvPicPr>
          <p:cNvPr id="83" name="Google Shape;83;p13"/>
          <p:cNvPicPr preferRelativeResize="0"/>
          <p:nvPr/>
        </p:nvPicPr>
        <p:blipFill>
          <a:blip r:embed="rId2">
            <a:alphaModFix/>
          </a:blip>
          <a:stretch>
            <a:fillRect/>
          </a:stretch>
        </p:blipFill>
        <p:spPr>
          <a:xfrm rot="5379886">
            <a:off x="7228550" y="-22174"/>
            <a:ext cx="1630675" cy="1834946"/>
          </a:xfrm>
          <a:prstGeom prst="rect">
            <a:avLst/>
          </a:prstGeom>
          <a:noFill/>
          <a:ln>
            <a:noFill/>
          </a:ln>
        </p:spPr>
      </p:pic>
      <p:pic>
        <p:nvPicPr>
          <p:cNvPr id="84" name="Google Shape;84;p13"/>
          <p:cNvPicPr preferRelativeResize="0"/>
          <p:nvPr/>
        </p:nvPicPr>
        <p:blipFill>
          <a:blip r:embed="rId3">
            <a:alphaModFix/>
          </a:blip>
          <a:stretch>
            <a:fillRect/>
          </a:stretch>
        </p:blipFill>
        <p:spPr>
          <a:xfrm rot="1164674">
            <a:off x="8171321" y="1169139"/>
            <a:ext cx="784588" cy="78458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8600" y="445025"/>
            <a:ext cx="7726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1pPr>
            <a:lvl2pPr lvl="1">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2pPr>
            <a:lvl3pPr lvl="2">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3pPr>
            <a:lvl4pPr lvl="3">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4pPr>
            <a:lvl5pPr lvl="4">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5pPr>
            <a:lvl6pPr lvl="5">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6pPr>
            <a:lvl7pPr lvl="6">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7pPr>
            <a:lvl8pPr lvl="7">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8pPr>
            <a:lvl9pPr lvl="8">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9pPr>
          </a:lstStyle>
          <a:p>
            <a:endParaRPr/>
          </a:p>
        </p:txBody>
      </p:sp>
      <p:sp>
        <p:nvSpPr>
          <p:cNvPr id="7" name="Google Shape;7;p1"/>
          <p:cNvSpPr txBox="1">
            <a:spLocks noGrp="1"/>
          </p:cNvSpPr>
          <p:nvPr>
            <p:ph type="body" idx="1"/>
          </p:nvPr>
        </p:nvSpPr>
        <p:spPr>
          <a:xfrm>
            <a:off x="708600" y="1152475"/>
            <a:ext cx="77268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8" r:id="rId8"/>
    <p:sldLayoutId id="2147483659" r:id="rId9"/>
    <p:sldLayoutId id="2147483660" r:id="rId10"/>
    <p:sldLayoutId id="2147483662" r:id="rId11"/>
    <p:sldLayoutId id="2147483667" r:id="rId12"/>
    <p:sldLayoutId id="2147483668" r:id="rId13"/>
    <p:sldLayoutId id="2147483678" r:id="rId14"/>
    <p:sldLayoutId id="2147483681" r:id="rId15"/>
    <p:sldLayoutId id="2147483682"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ctrTitle"/>
          </p:nvPr>
        </p:nvSpPr>
        <p:spPr>
          <a:xfrm>
            <a:off x="627812" y="1119102"/>
            <a:ext cx="7780800" cy="239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Analyst Project -Retain first attempt</a:t>
            </a:r>
            <a:br>
              <a:rPr lang="en-US" dirty="0"/>
            </a:br>
            <a:r>
              <a:rPr lang="en" dirty="0">
                <a:latin typeface="MuseoModerno ExtraBold"/>
                <a:ea typeface="MuseoModerno ExtraBold"/>
                <a:cs typeface="MuseoModerno ExtraBold"/>
                <a:sym typeface="MuseoModerno ExtraBold"/>
              </a:rPr>
              <a:t>ELCHAI REFOUA</a:t>
            </a:r>
            <a:endParaRPr dirty="0">
              <a:latin typeface="MuseoModerno ExtraBold"/>
              <a:ea typeface="MuseoModerno ExtraBold"/>
              <a:cs typeface="MuseoModerno ExtraBold"/>
              <a:sym typeface="MuseoModerno ExtraBold"/>
            </a:endParaRPr>
          </a:p>
        </p:txBody>
      </p:sp>
      <p:sp>
        <p:nvSpPr>
          <p:cNvPr id="266" name="Google Shape;266;p39"/>
          <p:cNvSpPr txBox="1">
            <a:spLocks noGrp="1"/>
          </p:cNvSpPr>
          <p:nvPr>
            <p:ph type="subTitle" idx="1"/>
          </p:nvPr>
        </p:nvSpPr>
        <p:spPr>
          <a:xfrm>
            <a:off x="527919" y="3796028"/>
            <a:ext cx="7780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TLV</a:t>
            </a:r>
            <a:r>
              <a:rPr lang="en" dirty="0"/>
              <a:t>, Israel</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sym typeface="Maven Pro"/>
              </a:rPr>
              <a:t>Challenges I faced and how I solved them</a:t>
            </a:r>
            <a:endParaRPr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409433" y="1152474"/>
            <a:ext cx="8025967" cy="3740247"/>
          </a:xfrm>
          <a:prstGeom prst="rect">
            <a:avLst/>
          </a:prstGeom>
        </p:spPr>
        <p:txBody>
          <a:bodyPr spcFirstLastPara="1" wrap="square" lIns="91425" tIns="91425" rIns="91425" bIns="91425" anchor="t" anchorCtr="0">
            <a:noAutofit/>
          </a:bodyPr>
          <a:lstStyle/>
          <a:p>
            <a:pPr indent="-298450">
              <a:lnSpc>
                <a:spcPct val="100000"/>
              </a:lnSpc>
              <a:buSzPts val="1100"/>
              <a:buFont typeface="Maven Pro"/>
              <a:buAutoNum type="arabicPeriod"/>
            </a:pPr>
            <a:r>
              <a:rPr lang="en-US" sz="1200" b="1" u="sng" dirty="0"/>
              <a:t>Varied Characters in Data: </a:t>
            </a:r>
            <a:r>
              <a:rPr lang="en-US" sz="1200" dirty="0"/>
              <a:t>Encountered a wide variety of characters in variables which complicated the data exploration. </a:t>
            </a:r>
            <a:r>
              <a:rPr lang="en-US" sz="1200" b="1" dirty="0"/>
              <a:t>Solution: </a:t>
            </a:r>
            <a:r>
              <a:rPr lang="en-US" sz="1200" dirty="0"/>
              <a:t>Changed the approach to data exploration, starting from a small subset and gradually expanding to include more data for more effective investigation.</a:t>
            </a:r>
          </a:p>
          <a:p>
            <a:pPr indent="-298450">
              <a:lnSpc>
                <a:spcPct val="100000"/>
              </a:lnSpc>
              <a:buSzPts val="1100"/>
              <a:buFont typeface="Maven Pro"/>
              <a:buAutoNum type="arabicPeriod"/>
            </a:pPr>
            <a:r>
              <a:rPr lang="en-US" sz="1200" b="1" u="sng" dirty="0"/>
              <a:t>Limited Time Frame: </a:t>
            </a:r>
            <a:r>
              <a:rPr lang="en-US" sz="1200" dirty="0"/>
              <a:t>The challenge was managing the time constraints with personal commitments like a Jewish fasting period and professional work. </a:t>
            </a:r>
            <a:r>
              <a:rPr lang="en-US" sz="1200" b="1" dirty="0"/>
              <a:t>Solution: </a:t>
            </a:r>
            <a:r>
              <a:rPr lang="en-US" sz="1200" dirty="0"/>
              <a:t>Prioritized and focused on core elements of the analysis, and maintained a steady pace of work.</a:t>
            </a:r>
          </a:p>
          <a:p>
            <a:pPr indent="-298450">
              <a:lnSpc>
                <a:spcPct val="100000"/>
              </a:lnSpc>
              <a:buSzPts val="1100"/>
              <a:buFont typeface="Maven Pro"/>
              <a:buAutoNum type="arabicPeriod"/>
            </a:pPr>
            <a:r>
              <a:rPr lang="en-US" sz="1200" b="1" u="sng" dirty="0"/>
              <a:t>Initial Document Issues: </a:t>
            </a:r>
            <a:r>
              <a:rPr lang="en-US" sz="1200" dirty="0"/>
              <a:t>There were problems with the documents initially provided for the analysis. </a:t>
            </a:r>
            <a:r>
              <a:rPr lang="en-US" sz="1200" b="1" dirty="0"/>
              <a:t>Solution: </a:t>
            </a:r>
            <a:r>
              <a:rPr lang="en-US" sz="1200" dirty="0"/>
              <a:t>Resolved the issues through clear and polite communication, thus ensuring a firm basis for further analysis.</a:t>
            </a:r>
          </a:p>
          <a:p>
            <a:pPr indent="-298450">
              <a:lnSpc>
                <a:spcPct val="100000"/>
              </a:lnSpc>
              <a:buSzPts val="1100"/>
              <a:buFont typeface="Maven Pro"/>
              <a:buAutoNum type="arabicPeriod"/>
            </a:pPr>
            <a:r>
              <a:rPr lang="en-US" sz="1200" b="1" u="sng" dirty="0"/>
              <a:t>Null Value Treatment: </a:t>
            </a:r>
            <a:r>
              <a:rPr lang="en-US" sz="1200" dirty="0"/>
              <a:t>The decision on how to handle null values was a significant challenge due to company policy considerations. </a:t>
            </a:r>
            <a:r>
              <a:rPr lang="en-US" sz="1200" b="1" u="sng" dirty="0"/>
              <a:t>Solution: </a:t>
            </a:r>
            <a:r>
              <a:rPr lang="en-US" sz="1200" dirty="0"/>
              <a:t>Exercised discretion in handling null values based on context and the impact on the analysis.</a:t>
            </a:r>
          </a:p>
          <a:p>
            <a:pPr indent="-298450">
              <a:lnSpc>
                <a:spcPct val="100000"/>
              </a:lnSpc>
              <a:buSzPts val="1100"/>
              <a:buFont typeface="Maven Pro"/>
              <a:buAutoNum type="arabicPeriod"/>
            </a:pPr>
            <a:r>
              <a:rPr lang="en-US" sz="1200" b="1" u="sng" dirty="0"/>
              <a:t>Variable Classification: </a:t>
            </a:r>
            <a:r>
              <a:rPr lang="en-US" sz="1200" dirty="0"/>
              <a:t>Classifying variables into continuous and categorical types was challenging due to their diverse nature. </a:t>
            </a:r>
            <a:r>
              <a:rPr lang="en-US" sz="1200" b="1" u="sng" dirty="0"/>
              <a:t>Solution: </a:t>
            </a:r>
            <a:r>
              <a:rPr lang="en-US" sz="1200" dirty="0"/>
              <a:t>Classified variables based on their relationship with the main variable, aiding in better understanding of their roles in the analysis.</a:t>
            </a:r>
          </a:p>
          <a:p>
            <a:pPr indent="-298450">
              <a:lnSpc>
                <a:spcPct val="100000"/>
              </a:lnSpc>
              <a:buSzPts val="1100"/>
              <a:buFont typeface="Maven Pro"/>
              <a:buAutoNum type="arabicPeriod"/>
            </a:pPr>
            <a:r>
              <a:rPr lang="en-US" sz="1200" b="1" u="sng" dirty="0"/>
              <a:t>Unexpected Analysis Paths: </a:t>
            </a:r>
            <a:r>
              <a:rPr lang="en-US" sz="1200" dirty="0"/>
              <a:t>Some unexpected findings in the data led to deviations from the initial analysis plan. </a:t>
            </a:r>
            <a:r>
              <a:rPr lang="en-US" sz="1200" b="1" u="sng" dirty="0"/>
              <a:t>Solution: </a:t>
            </a:r>
            <a:r>
              <a:rPr lang="en-US" sz="1200" dirty="0"/>
              <a:t>Remained adaptable and readily shifted focus in </a:t>
            </a:r>
            <a:r>
              <a:rPr lang="en-US" sz="1400" dirty="0"/>
              <a:t>the analysis based on new insights, thus maintaining the quality of the analysis.</a:t>
            </a:r>
          </a:p>
          <a:p>
            <a:pPr marL="0" lvl="0" indent="0" algn="l" rtl="0">
              <a:lnSpc>
                <a:spcPct val="100000"/>
              </a:lnSpc>
              <a:spcBef>
                <a:spcPts val="1600"/>
              </a:spcBef>
              <a:spcAft>
                <a:spcPts val="0"/>
              </a:spcAft>
              <a:buNone/>
            </a:pPr>
            <a:endParaRPr lang="en" sz="900" dirty="0"/>
          </a:p>
          <a:p>
            <a:pPr marL="0" lvl="0" indent="0" algn="l" rtl="0">
              <a:lnSpc>
                <a:spcPct val="100000"/>
              </a:lnSpc>
              <a:spcBef>
                <a:spcPts val="1600"/>
              </a:spcBef>
              <a:spcAft>
                <a:spcPts val="0"/>
              </a:spcAft>
              <a:buNone/>
            </a:pPr>
            <a:endParaRPr lang="en" sz="900" dirty="0"/>
          </a:p>
        </p:txBody>
      </p:sp>
    </p:spTree>
    <p:extLst>
      <p:ext uri="{BB962C8B-B14F-4D97-AF65-F5344CB8AC3E}">
        <p14:creationId xmlns:p14="http://schemas.microsoft.com/office/powerpoint/2010/main" val="1130551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43664" y="2559005"/>
            <a:ext cx="7704000" cy="65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Insights and conclusions</a:t>
            </a:r>
            <a:endParaRPr lang="en-US"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a:t>
            </a:r>
            <a:r>
              <a:rPr lang="en-US" dirty="0"/>
              <a:t>5</a:t>
            </a:r>
            <a:endParaRPr dirty="0"/>
          </a:p>
        </p:txBody>
      </p:sp>
    </p:spTree>
    <p:extLst>
      <p:ext uri="{BB962C8B-B14F-4D97-AF65-F5344CB8AC3E}">
        <p14:creationId xmlns:p14="http://schemas.microsoft.com/office/powerpoint/2010/main" val="776927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2"/>
          <p:cNvSpPr txBox="1">
            <a:spLocks noGrp="1"/>
          </p:cNvSpPr>
          <p:nvPr>
            <p:ph type="title"/>
          </p:nvPr>
        </p:nvSpPr>
        <p:spPr>
          <a:xfrm>
            <a:off x="563382" y="327825"/>
            <a:ext cx="3860700" cy="65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2400" dirty="0"/>
              <a:t>variable being tested:</a:t>
            </a:r>
            <a:endParaRPr sz="2400" b="1" dirty="0"/>
          </a:p>
        </p:txBody>
      </p:sp>
      <p:sp>
        <p:nvSpPr>
          <p:cNvPr id="299" name="Google Shape;299;p42"/>
          <p:cNvSpPr txBox="1">
            <a:spLocks noGrp="1"/>
          </p:cNvSpPr>
          <p:nvPr>
            <p:ph type="subTitle" idx="1"/>
          </p:nvPr>
        </p:nvSpPr>
        <p:spPr>
          <a:xfrm>
            <a:off x="117528" y="1679944"/>
            <a:ext cx="5799177" cy="59040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We will be Analyzing Factors Impacting 'Current Disposition Labeled'</a:t>
            </a:r>
            <a:endParaRPr dirty="0"/>
          </a:p>
        </p:txBody>
      </p:sp>
      <p:sp>
        <p:nvSpPr>
          <p:cNvPr id="2" name="Google Shape;298;p42">
            <a:extLst>
              <a:ext uri="{FF2B5EF4-FFF2-40B4-BE49-F238E27FC236}">
                <a16:creationId xmlns:a16="http://schemas.microsoft.com/office/drawing/2014/main" id="{02BB0253-3382-2962-9036-F953B425505B}"/>
              </a:ext>
            </a:extLst>
          </p:cNvPr>
          <p:cNvSpPr txBox="1">
            <a:spLocks/>
          </p:cNvSpPr>
          <p:nvPr/>
        </p:nvSpPr>
        <p:spPr>
          <a:xfrm>
            <a:off x="-432002" y="1036490"/>
            <a:ext cx="4492711" cy="6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MuseoModerno"/>
              <a:buNone/>
              <a:defRPr sz="4500" b="0" i="0" u="none" strike="noStrike" cap="none">
                <a:solidFill>
                  <a:schemeClr val="lt1"/>
                </a:solidFill>
                <a:latin typeface="MuseoModerno"/>
                <a:ea typeface="MuseoModerno"/>
                <a:cs typeface="MuseoModerno"/>
                <a:sym typeface="MuseoModerno"/>
              </a:defRPr>
            </a:lvl1pPr>
            <a:lvl2pPr marR="0" lvl="1"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2pPr>
            <a:lvl3pPr marR="0" lvl="2"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3pPr>
            <a:lvl4pPr marR="0" lvl="3"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4pPr>
            <a:lvl5pPr marR="0" lvl="4"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5pPr>
            <a:lvl6pPr marR="0" lvl="5"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6pPr>
            <a:lvl7pPr marR="0" lvl="6"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7pPr>
            <a:lvl8pPr marR="0" lvl="7"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8pPr>
            <a:lvl9pPr marR="0" lvl="8"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9pPr>
          </a:lstStyle>
          <a:p>
            <a:r>
              <a:rPr lang="en-US" sz="1400" dirty="0"/>
              <a:t>'</a:t>
            </a:r>
            <a:r>
              <a:rPr lang="en-US" sz="1400" dirty="0" err="1"/>
              <a:t>current_disposition_labelled</a:t>
            </a:r>
            <a:r>
              <a:rPr lang="en-US" sz="1400" dirty="0"/>
              <a:t>’</a:t>
            </a:r>
            <a:endParaRPr lang="en-US" sz="1400" b="1" dirty="0"/>
          </a:p>
        </p:txBody>
      </p:sp>
      <p:sp>
        <p:nvSpPr>
          <p:cNvPr id="8" name="TextBox 7">
            <a:extLst>
              <a:ext uri="{FF2B5EF4-FFF2-40B4-BE49-F238E27FC236}">
                <a16:creationId xmlns:a16="http://schemas.microsoft.com/office/drawing/2014/main" id="{C49C89BD-2798-D6F4-C1A7-EC87F799DAE7}"/>
              </a:ext>
            </a:extLst>
          </p:cNvPr>
          <p:cNvSpPr txBox="1"/>
          <p:nvPr/>
        </p:nvSpPr>
        <p:spPr>
          <a:xfrm>
            <a:off x="563382" y="2489731"/>
            <a:ext cx="4773706" cy="2185214"/>
          </a:xfrm>
          <a:prstGeom prst="rect">
            <a:avLst/>
          </a:prstGeom>
          <a:noFill/>
        </p:spPr>
        <p:txBody>
          <a:bodyPr wrap="square">
            <a:spAutoFit/>
          </a:bodyPr>
          <a:lstStyle/>
          <a:p>
            <a:pPr algn="l"/>
            <a:r>
              <a:rPr lang="en-US" sz="1200" dirty="0">
                <a:solidFill>
                  <a:schemeClr val="lt1"/>
                </a:solidFill>
                <a:latin typeface="MuseoModerno"/>
                <a:sym typeface="MuseoModerno"/>
              </a:rPr>
              <a:t>We're studying the '</a:t>
            </a:r>
            <a:r>
              <a:rPr lang="en-US" sz="1200" dirty="0" err="1">
                <a:solidFill>
                  <a:schemeClr val="lt1"/>
                </a:solidFill>
                <a:latin typeface="MuseoModerno"/>
                <a:sym typeface="MuseoModerno"/>
              </a:rPr>
              <a:t>current_disposition_labelled</a:t>
            </a:r>
            <a:r>
              <a:rPr lang="en-US" sz="1200" dirty="0">
                <a:solidFill>
                  <a:schemeClr val="lt1"/>
                </a:solidFill>
                <a:latin typeface="MuseoModerno"/>
                <a:sym typeface="MuseoModerno"/>
              </a:rPr>
              <a:t>' variable. It marks if a transaction worked on the first try. '1' means it did, '0' means it didn’t.</a:t>
            </a:r>
          </a:p>
          <a:p>
            <a:pPr algn="l"/>
            <a:endParaRPr lang="en-US" sz="1200" dirty="0">
              <a:solidFill>
                <a:schemeClr val="lt1"/>
              </a:solidFill>
              <a:latin typeface="MuseoModerno"/>
              <a:sym typeface="MuseoModerno"/>
            </a:endParaRPr>
          </a:p>
          <a:p>
            <a:pPr algn="l"/>
            <a:r>
              <a:rPr lang="en-US" sz="1200" dirty="0">
                <a:solidFill>
                  <a:schemeClr val="lt1"/>
                </a:solidFill>
                <a:latin typeface="MuseoModerno"/>
                <a:sym typeface="MuseoModerno"/>
              </a:rPr>
              <a:t>Our script checks what influences this variable. It finds out how much they relate, how often they happen, and their total amounts.</a:t>
            </a:r>
          </a:p>
          <a:p>
            <a:pPr algn="l"/>
            <a:endParaRPr lang="en-US" sz="1200" dirty="0">
              <a:solidFill>
                <a:schemeClr val="lt1"/>
              </a:solidFill>
              <a:latin typeface="MuseoModerno"/>
              <a:sym typeface="MuseoModerno"/>
            </a:endParaRPr>
          </a:p>
          <a:p>
            <a:pPr algn="l"/>
            <a:r>
              <a:rPr lang="en-US" sz="1200" dirty="0">
                <a:solidFill>
                  <a:schemeClr val="lt1"/>
                </a:solidFill>
                <a:latin typeface="MuseoModerno"/>
                <a:sym typeface="MuseoModerno"/>
              </a:rPr>
              <a:t>The aim is to help more transactions succeed the first time. This way, customers are happier and </a:t>
            </a:r>
            <a:r>
              <a:rPr lang="en-US" sz="1200" dirty="0">
                <a:solidFill>
                  <a:schemeClr val="lt1"/>
                </a:solidFill>
                <a:latin typeface="MuseoModerno"/>
              </a:rPr>
              <a:t>the company can improve its operational efficiency and financial performance</a:t>
            </a:r>
            <a:endParaRPr lang="en-US" sz="1200" dirty="0">
              <a:solidFill>
                <a:schemeClr val="lt1"/>
              </a:solidFill>
              <a:latin typeface="MuseoModerno"/>
              <a:sym typeface="MuseoModerno"/>
            </a:endParaRPr>
          </a:p>
        </p:txBody>
      </p:sp>
      <p:sp>
        <p:nvSpPr>
          <p:cNvPr id="10" name="TextBox 9">
            <a:extLst>
              <a:ext uri="{FF2B5EF4-FFF2-40B4-BE49-F238E27FC236}">
                <a16:creationId xmlns:a16="http://schemas.microsoft.com/office/drawing/2014/main" id="{30E471D2-E281-E401-9A54-66AFB838AC9C}"/>
              </a:ext>
            </a:extLst>
          </p:cNvPr>
          <p:cNvSpPr txBox="1"/>
          <p:nvPr/>
        </p:nvSpPr>
        <p:spPr>
          <a:xfrm>
            <a:off x="1400175" y="899533"/>
            <a:ext cx="4777066" cy="246221"/>
          </a:xfrm>
          <a:prstGeom prst="rect">
            <a:avLst/>
          </a:prstGeom>
          <a:noFill/>
        </p:spPr>
        <p:txBody>
          <a:bodyPr wrap="square">
            <a:spAutoFit/>
          </a:bodyPr>
          <a:lstStyle/>
          <a:p>
            <a:r>
              <a:rPr lang="en-US" sz="1000" dirty="0">
                <a:solidFill>
                  <a:schemeClr val="lt1"/>
                </a:solidFill>
                <a:latin typeface="MuseoModerno"/>
                <a:sym typeface="MuseoModerno"/>
              </a:rPr>
              <a:t>The focus of this study is on the variable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1042147" y="391859"/>
            <a:ext cx="761371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MuseoModerno ExtraBold"/>
                <a:ea typeface="MuseoModerno ExtraBold"/>
                <a:cs typeface="MuseoModerno ExtraBold"/>
                <a:sym typeface="MuseoModerno ExtraBold"/>
              </a:rPr>
              <a:t>An example of a Python script - from the </a:t>
            </a:r>
            <a:r>
              <a:rPr lang="en-US" sz="1800" dirty="0" err="1">
                <a:latin typeface="MuseoModerno ExtraBold"/>
                <a:ea typeface="MuseoModerno ExtraBold"/>
                <a:cs typeface="MuseoModerno ExtraBold"/>
                <a:sym typeface="MuseoModerno ExtraBold"/>
              </a:rPr>
              <a:t>Gopiter</a:t>
            </a:r>
            <a:r>
              <a:rPr lang="en-US" sz="1800" dirty="0">
                <a:latin typeface="MuseoModerno ExtraBold"/>
                <a:ea typeface="MuseoModerno ExtraBold"/>
                <a:cs typeface="MuseoModerno ExtraBold"/>
                <a:sym typeface="MuseoModerno ExtraBold"/>
              </a:rPr>
              <a:t> notebook</a:t>
            </a:r>
            <a:endParaRPr sz="1800" dirty="0">
              <a:latin typeface="MuseoModerno ExtraBold"/>
              <a:ea typeface="MuseoModerno ExtraBold"/>
              <a:cs typeface="MuseoModerno ExtraBold"/>
              <a:sym typeface="MuseoModerno ExtraBold"/>
            </a:endParaRPr>
          </a:p>
        </p:txBody>
      </p:sp>
      <p:sp>
        <p:nvSpPr>
          <p:cNvPr id="12" name="TextBox 11">
            <a:extLst>
              <a:ext uri="{FF2B5EF4-FFF2-40B4-BE49-F238E27FC236}">
                <a16:creationId xmlns:a16="http://schemas.microsoft.com/office/drawing/2014/main" id="{E7EC860F-171B-D900-9C1E-48367D010BCA}"/>
              </a:ext>
            </a:extLst>
          </p:cNvPr>
          <p:cNvSpPr txBox="1"/>
          <p:nvPr/>
        </p:nvSpPr>
        <p:spPr>
          <a:xfrm>
            <a:off x="2420471" y="4322192"/>
            <a:ext cx="4572000" cy="523220"/>
          </a:xfrm>
          <a:prstGeom prst="rect">
            <a:avLst/>
          </a:prstGeom>
          <a:noFill/>
        </p:spPr>
        <p:txBody>
          <a:bodyPr wrap="square">
            <a:spAutoFit/>
          </a:bodyPr>
          <a:lstStyle/>
          <a:p>
            <a:r>
              <a:rPr lang="en-US" sz="2800" dirty="0">
                <a:solidFill>
                  <a:schemeClr val="lt1"/>
                </a:solidFill>
                <a:latin typeface="MuseoModerno ExtraBold"/>
                <a:sym typeface="MuseoModerno"/>
              </a:rPr>
              <a:t>*payment provider</a:t>
            </a:r>
          </a:p>
        </p:txBody>
      </p:sp>
      <p:pic>
        <p:nvPicPr>
          <p:cNvPr id="3" name="Picture 2">
            <a:extLst>
              <a:ext uri="{FF2B5EF4-FFF2-40B4-BE49-F238E27FC236}">
                <a16:creationId xmlns:a16="http://schemas.microsoft.com/office/drawing/2014/main" id="{F51C28A5-B97A-96C5-2E55-A94F7319B0AA}"/>
              </a:ext>
            </a:extLst>
          </p:cNvPr>
          <p:cNvPicPr>
            <a:picLocks noChangeAspect="1"/>
          </p:cNvPicPr>
          <p:nvPr/>
        </p:nvPicPr>
        <p:blipFill>
          <a:blip r:embed="rId3"/>
          <a:stretch>
            <a:fillRect/>
          </a:stretch>
        </p:blipFill>
        <p:spPr>
          <a:xfrm>
            <a:off x="416769" y="964559"/>
            <a:ext cx="4007403" cy="3247983"/>
          </a:xfrm>
          <a:prstGeom prst="rect">
            <a:avLst/>
          </a:prstGeom>
        </p:spPr>
      </p:pic>
      <p:pic>
        <p:nvPicPr>
          <p:cNvPr id="5" name="Picture 4">
            <a:extLst>
              <a:ext uri="{FF2B5EF4-FFF2-40B4-BE49-F238E27FC236}">
                <a16:creationId xmlns:a16="http://schemas.microsoft.com/office/drawing/2014/main" id="{7C98B20E-9B06-E4A7-EC08-DE6B43EA9B74}"/>
              </a:ext>
            </a:extLst>
          </p:cNvPr>
          <p:cNvPicPr>
            <a:picLocks noChangeAspect="1"/>
          </p:cNvPicPr>
          <p:nvPr/>
        </p:nvPicPr>
        <p:blipFill>
          <a:blip r:embed="rId4"/>
          <a:stretch>
            <a:fillRect/>
          </a:stretch>
        </p:blipFill>
        <p:spPr>
          <a:xfrm>
            <a:off x="4572000" y="1105421"/>
            <a:ext cx="4321812" cy="2932658"/>
          </a:xfrm>
          <a:prstGeom prst="rect">
            <a:avLst/>
          </a:prstGeom>
        </p:spPr>
      </p:pic>
    </p:spTree>
    <p:extLst>
      <p:ext uri="{BB962C8B-B14F-4D97-AF65-F5344CB8AC3E}">
        <p14:creationId xmlns:p14="http://schemas.microsoft.com/office/powerpoint/2010/main" val="1137416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aphicFrame>
        <p:nvGraphicFramePr>
          <p:cNvPr id="405" name="Google Shape;405;p53"/>
          <p:cNvGraphicFramePr/>
          <p:nvPr>
            <p:extLst>
              <p:ext uri="{D42A27DB-BD31-4B8C-83A1-F6EECF244321}">
                <p14:modId xmlns:p14="http://schemas.microsoft.com/office/powerpoint/2010/main" val="569368983"/>
              </p:ext>
            </p:extLst>
          </p:nvPr>
        </p:nvGraphicFramePr>
        <p:xfrm>
          <a:off x="364751" y="948017"/>
          <a:ext cx="8414497" cy="4129256"/>
        </p:xfrm>
        <a:graphic>
          <a:graphicData uri="http://schemas.openxmlformats.org/drawingml/2006/table">
            <a:tbl>
              <a:tblPr>
                <a:noFill/>
                <a:tableStyleId>{B6A0F561-D166-4DA4-9731-3BAA7F9E47A5}</a:tableStyleId>
              </a:tblPr>
              <a:tblGrid>
                <a:gridCol w="1314419">
                  <a:extLst>
                    <a:ext uri="{9D8B030D-6E8A-4147-A177-3AD203B41FA5}">
                      <a16:colId xmlns:a16="http://schemas.microsoft.com/office/drawing/2014/main" val="1392470056"/>
                    </a:ext>
                  </a:extLst>
                </a:gridCol>
                <a:gridCol w="1671874">
                  <a:extLst>
                    <a:ext uri="{9D8B030D-6E8A-4147-A177-3AD203B41FA5}">
                      <a16:colId xmlns:a16="http://schemas.microsoft.com/office/drawing/2014/main" val="20000"/>
                    </a:ext>
                  </a:extLst>
                </a:gridCol>
                <a:gridCol w="1396935">
                  <a:extLst>
                    <a:ext uri="{9D8B030D-6E8A-4147-A177-3AD203B41FA5}">
                      <a16:colId xmlns:a16="http://schemas.microsoft.com/office/drawing/2014/main" val="524165965"/>
                    </a:ext>
                  </a:extLst>
                </a:gridCol>
                <a:gridCol w="1396935">
                  <a:extLst>
                    <a:ext uri="{9D8B030D-6E8A-4147-A177-3AD203B41FA5}">
                      <a16:colId xmlns:a16="http://schemas.microsoft.com/office/drawing/2014/main" val="20001"/>
                    </a:ext>
                  </a:extLst>
                </a:gridCol>
                <a:gridCol w="925245">
                  <a:extLst>
                    <a:ext uri="{9D8B030D-6E8A-4147-A177-3AD203B41FA5}">
                      <a16:colId xmlns:a16="http://schemas.microsoft.com/office/drawing/2014/main" val="3906421132"/>
                    </a:ext>
                  </a:extLst>
                </a:gridCol>
                <a:gridCol w="1709089">
                  <a:extLst>
                    <a:ext uri="{9D8B030D-6E8A-4147-A177-3AD203B41FA5}">
                      <a16:colId xmlns:a16="http://schemas.microsoft.com/office/drawing/2014/main" val="20002"/>
                    </a:ext>
                  </a:extLst>
                </a:gridCol>
              </a:tblGrid>
              <a:tr h="640779">
                <a:tc>
                  <a:txBody>
                    <a:bodyPr/>
                    <a:lstStyle/>
                    <a:p>
                      <a:pPr marL="0" marR="0" lvl="0" indent="0" algn="ctr" rtl="0">
                        <a:lnSpc>
                          <a:spcPct val="100000"/>
                        </a:lnSpc>
                        <a:spcBef>
                          <a:spcPts val="0"/>
                        </a:spcBef>
                        <a:spcAft>
                          <a:spcPts val="0"/>
                        </a:spcAft>
                        <a:buClr>
                          <a:srgbClr val="000000"/>
                        </a:buClr>
                        <a:buFont typeface="Arial"/>
                        <a:buNone/>
                      </a:pPr>
                      <a:r>
                        <a:rPr lang="en-US" sz="1800" b="1" i="0" u="none" strike="noStrike" cap="none" dirty="0">
                          <a:solidFill>
                            <a:schemeClr val="lt1"/>
                          </a:solidFill>
                          <a:latin typeface="MuseoModerno"/>
                          <a:ea typeface="MuseoModerno"/>
                          <a:cs typeface="MuseoModerno"/>
                          <a:sym typeface="MuseoModerno"/>
                        </a:rPr>
                        <a:t>explanation</a:t>
                      </a:r>
                      <a:endParaRPr sz="1800" b="1" i="0" u="none" strike="noStrike" cap="none" dirty="0">
                        <a:solidFill>
                          <a:schemeClr val="lt1"/>
                        </a:solidFill>
                        <a:latin typeface="MuseoModerno"/>
                        <a:ea typeface="MuseoModerno"/>
                        <a:cs typeface="MuseoModerno"/>
                        <a:sym typeface="MuseoModerno"/>
                      </a:endParaRPr>
                    </a:p>
                  </a:txBody>
                  <a:tcPr marL="36000" marR="36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800" b="1" i="0" u="none" strike="noStrike" cap="none" dirty="0">
                          <a:solidFill>
                            <a:schemeClr val="lt1"/>
                          </a:solidFill>
                          <a:latin typeface="MuseoModerno"/>
                          <a:ea typeface="MuseoModerno"/>
                          <a:cs typeface="MuseoModerno"/>
                          <a:sym typeface="MuseoModerno"/>
                        </a:rPr>
                        <a:t>comments</a:t>
                      </a:r>
                      <a:endParaRPr sz="1800" b="1" i="0" u="none" strike="noStrike" cap="none" dirty="0">
                        <a:solidFill>
                          <a:schemeClr val="lt1"/>
                        </a:solidFill>
                        <a:latin typeface="MuseoModerno"/>
                        <a:ea typeface="MuseoModerno"/>
                        <a:cs typeface="MuseoModerno"/>
                        <a:sym typeface="MuseoModerno"/>
                      </a:endParaRPr>
                    </a:p>
                  </a:txBody>
                  <a:tcPr marL="36000" marR="36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800" b="1" i="0" u="none" strike="noStrike" cap="none" dirty="0">
                          <a:solidFill>
                            <a:schemeClr val="lt1"/>
                          </a:solidFill>
                          <a:latin typeface="MuseoModerno"/>
                          <a:ea typeface="MuseoModerno"/>
                          <a:cs typeface="Arial"/>
                          <a:sym typeface="MuseoModerno"/>
                        </a:rPr>
                        <a:t>Percent-</a:t>
                      </a:r>
                    </a:p>
                    <a:p>
                      <a:pPr marL="0" marR="0" lvl="0" indent="0" algn="ctr" rtl="0">
                        <a:lnSpc>
                          <a:spcPct val="100000"/>
                        </a:lnSpc>
                        <a:spcBef>
                          <a:spcPts val="0"/>
                        </a:spcBef>
                        <a:spcAft>
                          <a:spcPts val="0"/>
                        </a:spcAft>
                        <a:buClr>
                          <a:srgbClr val="000000"/>
                        </a:buClr>
                        <a:buFont typeface="Arial"/>
                        <a:buNone/>
                      </a:pPr>
                      <a:r>
                        <a:rPr lang="en-US" sz="1800" b="1" i="0" u="none" strike="noStrike" cap="none" dirty="0">
                          <a:solidFill>
                            <a:schemeClr val="lt1"/>
                          </a:solidFill>
                          <a:latin typeface="MuseoModerno"/>
                          <a:ea typeface="MuseoModerno"/>
                          <a:cs typeface="Arial"/>
                          <a:sym typeface="MuseoModerno"/>
                        </a:rPr>
                        <a:t>Of all </a:t>
                      </a:r>
                      <a:endParaRPr sz="1800" b="1" i="0" u="none" strike="noStrike" cap="none" dirty="0">
                        <a:solidFill>
                          <a:schemeClr val="lt1"/>
                        </a:solidFill>
                        <a:latin typeface="MuseoModerno"/>
                        <a:ea typeface="MuseoModerno"/>
                        <a:cs typeface="Arial"/>
                        <a:sym typeface="MuseoModerno"/>
                      </a:endParaRPr>
                    </a:p>
                  </a:txBody>
                  <a:tcPr marL="36000" marR="36000"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800" b="1" i="0" u="none" strike="noStrike" cap="none">
                          <a:solidFill>
                            <a:schemeClr val="lt1"/>
                          </a:solidFill>
                          <a:latin typeface="MuseoModerno"/>
                          <a:sym typeface="Arial"/>
                        </a:rPr>
                        <a:t>Count OF ‘O’</a:t>
                      </a:r>
                      <a:endParaRPr sz="1000" b="1" i="0" u="none" strike="noStrike" cap="none" dirty="0">
                        <a:solidFill>
                          <a:schemeClr val="lt1"/>
                        </a:solidFill>
                        <a:latin typeface="MuseoModerno"/>
                        <a:ea typeface="MuseoModerno"/>
                        <a:cs typeface="MuseoModerno"/>
                        <a:sym typeface="MuseoModerno"/>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000" dirty="0">
                          <a:solidFill>
                            <a:schemeClr val="lt1"/>
                          </a:solidFill>
                          <a:latin typeface="MuseoModerno"/>
                        </a:rPr>
                        <a:t>top 3 categories</a:t>
                      </a:r>
                      <a:endParaRPr sz="1000" b="1" i="0" u="none" strike="noStrike" cap="none" dirty="0">
                        <a:solidFill>
                          <a:schemeClr val="lt1"/>
                        </a:solidFill>
                        <a:latin typeface="MuseoModerno"/>
                        <a:ea typeface="MuseoModerno"/>
                        <a:cs typeface="MuseoModerno"/>
                        <a:sym typeface="MuseoModerno"/>
                      </a:endParaRPr>
                    </a:p>
                  </a:txBody>
                  <a:tcPr marL="36000" marR="36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dirty="0">
                          <a:solidFill>
                            <a:schemeClr val="lt1"/>
                          </a:solidFill>
                          <a:latin typeface="MuseoModerno"/>
                          <a:ea typeface="MuseoModerno"/>
                          <a:cs typeface="MuseoModerno"/>
                          <a:sym typeface="MuseoModerno"/>
                        </a:rPr>
                        <a:t>Field</a:t>
                      </a:r>
                      <a:endParaRPr sz="1800" b="1" dirty="0">
                        <a:solidFill>
                          <a:schemeClr val="lt1"/>
                        </a:solidFill>
                        <a:latin typeface="MuseoModerno"/>
                        <a:ea typeface="MuseoModerno"/>
                        <a:cs typeface="MuseoModerno"/>
                        <a:sym typeface="MuseoModerno"/>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721236">
                <a:tc>
                  <a:txBody>
                    <a:bodyPr/>
                    <a:lstStyle/>
                    <a:p>
                      <a:pPr marL="0" lvl="0" indent="0" algn="ctr" rtl="0">
                        <a:spcBef>
                          <a:spcPts val="0"/>
                        </a:spcBef>
                        <a:spcAft>
                          <a:spcPts val="0"/>
                        </a:spcAft>
                        <a:buNone/>
                      </a:pPr>
                      <a:r>
                        <a:rPr lang="en-US" sz="1000" dirty="0">
                          <a:solidFill>
                            <a:schemeClr val="lt1"/>
                          </a:solidFill>
                          <a:latin typeface="Maven Pro Medium"/>
                          <a:ea typeface="Maven Pro Medium"/>
                          <a:cs typeface="Maven Pro Medium"/>
                          <a:sym typeface="Maven Pro Medium"/>
                        </a:rPr>
                        <a:t>payment provider</a:t>
                      </a:r>
                      <a:endParaRPr sz="1000" dirty="0">
                        <a:solidFill>
                          <a:schemeClr val="lt1"/>
                        </a:solidFill>
                        <a:latin typeface="Maven Pro Medium"/>
                        <a:ea typeface="Maven Pro Medium"/>
                        <a:cs typeface="Maven Pro Medium"/>
                        <a:sym typeface="Maven Pro Medium"/>
                      </a:endParaRPr>
                    </a:p>
                  </a:txBody>
                  <a:tcPr marL="36000" marR="36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100" b="0" i="0" u="none" strike="noStrike" cap="none" dirty="0">
                          <a:solidFill>
                            <a:schemeClr val="lt1"/>
                          </a:solidFill>
                          <a:latin typeface="MuseoModerno"/>
                          <a:ea typeface="Maven Pro Medium"/>
                          <a:cs typeface="Arial"/>
                          <a:sym typeface="Maven Pro Medium"/>
                        </a:rPr>
                        <a:t>Compass is the most influential category variable .But he is also the most common</a:t>
                      </a:r>
                      <a:endParaRPr sz="1100" b="0" i="0" u="none" strike="noStrike" cap="none" dirty="0">
                        <a:solidFill>
                          <a:schemeClr val="lt1"/>
                        </a:solidFill>
                        <a:latin typeface="MuseoModerno"/>
                        <a:ea typeface="Maven Pro Medium"/>
                        <a:cs typeface="Arial"/>
                        <a:sym typeface="Maven Pro Medium"/>
                      </a:endParaRPr>
                    </a:p>
                  </a:txBody>
                  <a:tcPr marL="36000" marR="36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100" b="0" i="0" u="none" strike="noStrike" cap="none" dirty="0">
                          <a:solidFill>
                            <a:schemeClr val="lt1"/>
                          </a:solidFill>
                          <a:latin typeface="MuseoModerno"/>
                          <a:ea typeface="Maven Pro Medium"/>
                          <a:cs typeface="Arial"/>
                          <a:sym typeface="Maven Pro Medium"/>
                        </a:rPr>
                        <a:t>35.5%,</a:t>
                      </a:r>
                    </a:p>
                    <a:p>
                      <a:pPr marL="0" lvl="0" indent="0" algn="ctr" rtl="0">
                        <a:spcBef>
                          <a:spcPts val="0"/>
                        </a:spcBef>
                        <a:spcAft>
                          <a:spcPts val="0"/>
                        </a:spcAft>
                        <a:buNone/>
                      </a:pPr>
                      <a:r>
                        <a:rPr lang="en-US" sz="1100" b="0" i="0" u="none" strike="noStrike" cap="none" dirty="0">
                          <a:solidFill>
                            <a:schemeClr val="lt1"/>
                          </a:solidFill>
                          <a:latin typeface="MuseoModerno"/>
                          <a:ea typeface="Maven Pro Medium"/>
                          <a:cs typeface="Arial"/>
                          <a:sym typeface="Maven Pro Medium"/>
                        </a:rPr>
                        <a:t>19.4%,</a:t>
                      </a:r>
                    </a:p>
                    <a:p>
                      <a:pPr marL="0" lvl="0" indent="0" algn="ctr" rtl="0">
                        <a:spcBef>
                          <a:spcPts val="0"/>
                        </a:spcBef>
                        <a:spcAft>
                          <a:spcPts val="0"/>
                        </a:spcAft>
                        <a:buNone/>
                      </a:pPr>
                      <a:r>
                        <a:rPr lang="en-US" sz="1100" b="0" i="0" u="none" strike="noStrike" cap="none" dirty="0">
                          <a:solidFill>
                            <a:schemeClr val="lt1"/>
                          </a:solidFill>
                          <a:latin typeface="MuseoModerno"/>
                          <a:ea typeface="Maven Pro Medium"/>
                          <a:cs typeface="Arial"/>
                          <a:sym typeface="Maven Pro Medium"/>
                        </a:rPr>
                        <a:t>11/4%</a:t>
                      </a:r>
                    </a:p>
                  </a:txBody>
                  <a:tcPr marL="36000" marR="36000"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100" b="0" i="0" u="none" strike="noStrike" cap="none" dirty="0">
                          <a:solidFill>
                            <a:schemeClr val="lt1"/>
                          </a:solidFill>
                          <a:latin typeface="MuseoModerno"/>
                          <a:ea typeface="Maven Pro Medium"/>
                          <a:cs typeface="Arial"/>
                          <a:sym typeface="Maven Pro Medium"/>
                        </a:rPr>
                        <a:t>350K+,</a:t>
                      </a:r>
                    </a:p>
                    <a:p>
                      <a:pPr marL="0" lvl="0" indent="0" algn="ctr" rtl="0">
                        <a:spcBef>
                          <a:spcPts val="0"/>
                        </a:spcBef>
                        <a:spcAft>
                          <a:spcPts val="0"/>
                        </a:spcAft>
                        <a:buNone/>
                      </a:pPr>
                      <a:r>
                        <a:rPr lang="en-US" sz="1100" b="0" i="0" u="none" strike="noStrike" cap="none" dirty="0">
                          <a:solidFill>
                            <a:schemeClr val="lt1"/>
                          </a:solidFill>
                          <a:latin typeface="MuseoModerno"/>
                          <a:ea typeface="Maven Pro Medium"/>
                          <a:cs typeface="Arial"/>
                          <a:sym typeface="Maven Pro Medium"/>
                        </a:rPr>
                        <a:t>200K-,</a:t>
                      </a:r>
                    </a:p>
                    <a:p>
                      <a:pPr marL="0" lvl="0" indent="0" algn="ctr" rtl="0">
                        <a:spcBef>
                          <a:spcPts val="0"/>
                        </a:spcBef>
                        <a:spcAft>
                          <a:spcPts val="0"/>
                        </a:spcAft>
                        <a:buNone/>
                      </a:pPr>
                      <a:r>
                        <a:rPr lang="en-US" sz="1100" b="0" i="0" u="none" strike="noStrike" cap="none" dirty="0">
                          <a:solidFill>
                            <a:schemeClr val="lt1"/>
                          </a:solidFill>
                          <a:latin typeface="MuseoModerno"/>
                          <a:ea typeface="Maven Pro Medium"/>
                          <a:cs typeface="Arial"/>
                          <a:sym typeface="Maven Pro Medium"/>
                        </a:rPr>
                        <a:t>100K+</a:t>
                      </a:r>
                      <a:endParaRPr sz="1100" b="0" i="0" u="none" strike="noStrike" cap="none" dirty="0">
                        <a:solidFill>
                          <a:schemeClr val="lt1"/>
                        </a:solidFill>
                        <a:latin typeface="MuseoModerno"/>
                        <a:ea typeface="Maven Pro Medium"/>
                        <a:cs typeface="Arial"/>
                        <a:sym typeface="Maven Pro Medium"/>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100" b="0" i="0" u="none" strike="noStrike" cap="none" dirty="0">
                          <a:solidFill>
                            <a:schemeClr val="lt1"/>
                          </a:solidFill>
                          <a:latin typeface="MuseoModerno"/>
                          <a:ea typeface="Maven Pro Medium"/>
                          <a:cs typeface="Arial"/>
                          <a:sym typeface="Maven Pro Medium"/>
                        </a:rPr>
                        <a:t>Compass, </a:t>
                      </a:r>
                      <a:r>
                        <a:rPr lang="en-US" sz="1100" b="0" i="0" u="none" strike="noStrike" cap="none" dirty="0" err="1">
                          <a:solidFill>
                            <a:schemeClr val="lt1"/>
                          </a:solidFill>
                          <a:latin typeface="MuseoModerno"/>
                          <a:ea typeface="Maven Pro Medium"/>
                          <a:cs typeface="Arial"/>
                          <a:sym typeface="Maven Pro Medium"/>
                        </a:rPr>
                        <a:t>Edgil</a:t>
                      </a:r>
                      <a:r>
                        <a:rPr lang="en-US" sz="1100" b="0" i="0" u="none" strike="noStrike" cap="none" dirty="0">
                          <a:solidFill>
                            <a:schemeClr val="lt1"/>
                          </a:solidFill>
                          <a:latin typeface="MuseoModerno"/>
                          <a:ea typeface="Maven Pro Medium"/>
                          <a:cs typeface="Arial"/>
                          <a:sym typeface="Maven Pro Medium"/>
                        </a:rPr>
                        <a:t>, Paymentech</a:t>
                      </a:r>
                      <a:endParaRPr sz="1100" b="0" i="0" u="none" strike="noStrike" cap="none" dirty="0">
                        <a:solidFill>
                          <a:schemeClr val="lt1"/>
                        </a:solidFill>
                        <a:latin typeface="MuseoModerno"/>
                        <a:ea typeface="Maven Pro Medium"/>
                        <a:cs typeface="Arial"/>
                        <a:sym typeface="Maven Pro Medium"/>
                      </a:endParaRPr>
                    </a:p>
                  </a:txBody>
                  <a:tcPr marL="36000" marR="36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lt1"/>
                          </a:solidFill>
                          <a:latin typeface="MuseoModerno"/>
                          <a:ea typeface="Arial"/>
                          <a:cs typeface="Arial"/>
                          <a:sym typeface="Arial"/>
                        </a:rPr>
                        <a:t>'Payment Provider’</a:t>
                      </a:r>
                      <a:r>
                        <a:rPr lang="en-US" sz="1400" b="1" i="0" u="none" strike="noStrike" cap="none" dirty="0">
                          <a:solidFill>
                            <a:srgbClr val="000000"/>
                          </a:solidFill>
                          <a:effectLst/>
                          <a:latin typeface="Arial"/>
                          <a:ea typeface="Arial"/>
                          <a:cs typeface="Arial"/>
                          <a:sym typeface="Arial"/>
                        </a:rPr>
                        <a:t>'</a:t>
                      </a:r>
                    </a:p>
                    <a:p>
                      <a:pPr marL="0" lvl="0" indent="0" algn="ctr" rtl="0">
                        <a:spcBef>
                          <a:spcPts val="0"/>
                        </a:spcBef>
                        <a:spcAft>
                          <a:spcPts val="0"/>
                        </a:spcAft>
                        <a:buNone/>
                      </a:pPr>
                      <a:endParaRPr sz="1100" b="0" i="0" u="none" strike="noStrike" cap="none" dirty="0">
                        <a:solidFill>
                          <a:schemeClr val="lt1"/>
                        </a:solidFill>
                        <a:latin typeface="MuseoModerno"/>
                        <a:ea typeface="Maven Pro Medium"/>
                        <a:cs typeface="Arial"/>
                        <a:sym typeface="Maven Pro Medium"/>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774041">
                <a:tc>
                  <a:txBody>
                    <a:bodyPr/>
                    <a:lstStyle/>
                    <a:p>
                      <a:pPr marL="0" lvl="0" indent="0" algn="ctr" rtl="0">
                        <a:spcBef>
                          <a:spcPts val="0"/>
                        </a:spcBef>
                        <a:spcAft>
                          <a:spcPts val="0"/>
                        </a:spcAft>
                        <a:buNone/>
                      </a:pPr>
                      <a:r>
                        <a:rPr lang="en-US" sz="1000" dirty="0">
                          <a:solidFill>
                            <a:schemeClr val="lt1"/>
                          </a:solidFill>
                          <a:latin typeface="Maven Pro Medium"/>
                          <a:ea typeface="Maven Pro Medium"/>
                          <a:cs typeface="Maven Pro Medium"/>
                          <a:sym typeface="Maven Pro Medium"/>
                        </a:rPr>
                        <a:t>method of payment like credit card, debit card, etc.</a:t>
                      </a:r>
                      <a:endParaRPr sz="1000" dirty="0">
                        <a:solidFill>
                          <a:schemeClr val="lt1"/>
                        </a:solidFill>
                        <a:latin typeface="Maven Pro Medium"/>
                        <a:ea typeface="Maven Pro Medium"/>
                        <a:cs typeface="Maven Pro Medium"/>
                        <a:sym typeface="Maven Pro Medium"/>
                      </a:endParaRPr>
                    </a:p>
                  </a:txBody>
                  <a:tcPr marL="144000" marR="144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aven Pro Medium"/>
                          <a:ea typeface="Maven Pro Medium"/>
                          <a:cs typeface="Maven Pro Medium"/>
                          <a:sym typeface="Maven Pro Medium"/>
                        </a:rPr>
                        <a:t>-</a:t>
                      </a:r>
                      <a:endParaRPr dirty="0">
                        <a:solidFill>
                          <a:schemeClr val="lt1"/>
                        </a:solidFill>
                        <a:latin typeface="Maven Pro Medium"/>
                        <a:ea typeface="Maven Pro Medium"/>
                        <a:cs typeface="Maven Pro Medium"/>
                        <a:sym typeface="Maven Pro Medium"/>
                      </a:endParaRPr>
                    </a:p>
                  </a:txBody>
                  <a:tcPr marL="144000" marR="144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he-IL" sz="1100" b="0" i="0" u="none" strike="noStrike" cap="none" dirty="0">
                          <a:solidFill>
                            <a:schemeClr val="lt1"/>
                          </a:solidFill>
                          <a:latin typeface="MuseoModerno"/>
                          <a:ea typeface="Maven Pro Medium"/>
                          <a:cs typeface="Arial"/>
                          <a:sym typeface="Maven Pro Medium"/>
                        </a:rPr>
                        <a:t>-</a:t>
                      </a:r>
                      <a:endParaRPr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non</a:t>
                      </a:r>
                      <a:endParaRPr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non</a:t>
                      </a:r>
                      <a:endParaRPr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aven Pro Medium"/>
                          <a:ea typeface="Maven Pro Medium"/>
                          <a:cs typeface="Maven Pro Medium"/>
                          <a:sym typeface="Maven Pro Medium"/>
                        </a:rPr>
                        <a:t>'</a:t>
                      </a:r>
                      <a:r>
                        <a:rPr lang="en-US" dirty="0" err="1">
                          <a:solidFill>
                            <a:schemeClr val="lt1"/>
                          </a:solidFill>
                          <a:latin typeface="Maven Pro Medium"/>
                          <a:ea typeface="Maven Pro Medium"/>
                          <a:cs typeface="Maven Pro Medium"/>
                          <a:sym typeface="Maven Pro Medium"/>
                        </a:rPr>
                        <a:t>payment_method_id</a:t>
                      </a:r>
                      <a:r>
                        <a:rPr lang="en-US" dirty="0">
                          <a:solidFill>
                            <a:schemeClr val="lt1"/>
                          </a:solidFill>
                          <a:latin typeface="Maven Pro Medium"/>
                          <a:ea typeface="Maven Pro Medium"/>
                          <a:cs typeface="Maven Pro Medium"/>
                          <a:sym typeface="Maven Pro Medium"/>
                        </a:rPr>
                        <a:t>'</a:t>
                      </a:r>
                      <a:endParaRPr dirty="0">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931605">
                <a:tc>
                  <a:txBody>
                    <a:bodyPr/>
                    <a:lstStyle/>
                    <a:p>
                      <a:pPr marL="0" lvl="0" indent="0" algn="ctr" rtl="0">
                        <a:spcBef>
                          <a:spcPts val="0"/>
                        </a:spcBef>
                        <a:spcAft>
                          <a:spcPts val="0"/>
                        </a:spcAft>
                        <a:buNone/>
                      </a:pPr>
                      <a:r>
                        <a:rPr lang="en-US" sz="1000" dirty="0">
                          <a:solidFill>
                            <a:schemeClr val="lt1"/>
                          </a:solidFill>
                          <a:latin typeface="Maven Pro Medium"/>
                          <a:ea typeface="Maven Pro Medium"/>
                          <a:cs typeface="Maven Pro Medium"/>
                          <a:sym typeface="Maven Pro Medium"/>
                        </a:rPr>
                        <a:t>credit card or debit cards</a:t>
                      </a:r>
                      <a:endParaRPr sz="1000" dirty="0">
                        <a:solidFill>
                          <a:schemeClr val="lt1"/>
                        </a:solidFill>
                        <a:latin typeface="Maven Pro Medium"/>
                        <a:ea typeface="Maven Pro Medium"/>
                        <a:cs typeface="Maven Pro Medium"/>
                        <a:sym typeface="Maven Pro Medium"/>
                      </a:endParaRP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a:solidFill>
                            <a:schemeClr val="lt1"/>
                          </a:solidFill>
                          <a:latin typeface="MuseoModerno"/>
                          <a:ea typeface="Maven Pro Medium"/>
                          <a:cs typeface="Arial"/>
                          <a:sym typeface="Maven Pro Medium"/>
                        </a:rPr>
                        <a:t>Credit is the most influential  category variable</a:t>
                      </a:r>
                      <a:r>
                        <a:rPr lang="he-IL" sz="1000" b="0" i="0" u="none" strike="noStrike" cap="none" dirty="0">
                          <a:solidFill>
                            <a:schemeClr val="lt1"/>
                          </a:solidFill>
                          <a:latin typeface="MuseoModerno"/>
                          <a:ea typeface="Maven Pro Medium"/>
                          <a:cs typeface="Arial"/>
                          <a:sym typeface="Maven Pro Medium"/>
                        </a:rPr>
                        <a:t> </a:t>
                      </a:r>
                      <a:r>
                        <a:rPr lang="en-US" sz="1000" b="0" i="0" u="none" strike="noStrike" cap="none" dirty="0">
                          <a:solidFill>
                            <a:schemeClr val="lt1"/>
                          </a:solidFill>
                          <a:latin typeface="MuseoModerno"/>
                          <a:ea typeface="Maven Pro Medium"/>
                          <a:cs typeface="Arial"/>
                          <a:sym typeface="Maven Pro Medium"/>
                        </a:rPr>
                        <a:t> </a:t>
                      </a:r>
                      <a:r>
                        <a:rPr lang="en-US" sz="1000" b="0" i="0" u="none" strike="noStrike" cap="none" dirty="0">
                          <a:solidFill>
                            <a:schemeClr val="lt1"/>
                          </a:solidFill>
                          <a:latin typeface="MuseoModerno"/>
                          <a:cs typeface="Arial"/>
                          <a:sym typeface="Arial"/>
                        </a:rPr>
                        <a:t>by a relatively small margin</a:t>
                      </a: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dirty="0">
                          <a:solidFill>
                            <a:schemeClr val="lt1"/>
                          </a:solidFill>
                          <a:latin typeface="MuseoModerno"/>
                          <a:cs typeface="Arial"/>
                          <a:sym typeface="Arial"/>
                        </a:rPr>
                        <a:t>47%,</a:t>
                      </a:r>
                    </a:p>
                    <a:p>
                      <a:pPr marL="0" marR="0" lvl="0" indent="0" algn="ctr" rtl="0">
                        <a:lnSpc>
                          <a:spcPct val="100000"/>
                        </a:lnSpc>
                        <a:spcBef>
                          <a:spcPts val="0"/>
                        </a:spcBef>
                        <a:spcAft>
                          <a:spcPts val="0"/>
                        </a:spcAft>
                        <a:buClr>
                          <a:srgbClr val="000000"/>
                        </a:buClr>
                        <a:buFont typeface="Arial"/>
                        <a:buNone/>
                      </a:pPr>
                      <a:r>
                        <a:rPr lang="en-US" sz="1000" b="0" i="0" u="none" strike="noStrike" cap="none" dirty="0">
                          <a:solidFill>
                            <a:schemeClr val="lt1"/>
                          </a:solidFill>
                          <a:latin typeface="MuseoModerno"/>
                          <a:cs typeface="Arial"/>
                          <a:sym typeface="Arial"/>
                        </a:rPr>
                        <a:t>45%,</a:t>
                      </a:r>
                    </a:p>
                    <a:p>
                      <a:pPr marL="0" marR="0" lvl="0" indent="0" algn="ctr" rtl="0">
                        <a:lnSpc>
                          <a:spcPct val="100000"/>
                        </a:lnSpc>
                        <a:spcBef>
                          <a:spcPts val="0"/>
                        </a:spcBef>
                        <a:spcAft>
                          <a:spcPts val="0"/>
                        </a:spcAft>
                        <a:buClr>
                          <a:srgbClr val="000000"/>
                        </a:buClr>
                        <a:buFont typeface="Arial"/>
                        <a:buNone/>
                      </a:pPr>
                      <a:r>
                        <a:rPr lang="en-US" sz="1000" b="0" i="0" u="none" strike="noStrike" cap="none" dirty="0">
                          <a:solidFill>
                            <a:schemeClr val="lt1"/>
                          </a:solidFill>
                          <a:latin typeface="MuseoModerno"/>
                          <a:cs typeface="Arial"/>
                          <a:sym typeface="Arial"/>
                        </a:rPr>
                        <a:t>0.001%</a:t>
                      </a:r>
                      <a:endParaRPr sz="10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a:solidFill>
                            <a:schemeClr val="lt1"/>
                          </a:solidFill>
                          <a:latin typeface="MuseoModerno"/>
                          <a:ea typeface="Maven Pro Medium"/>
                          <a:cs typeface="Arial"/>
                          <a:sym typeface="Maven Pro Medium"/>
                        </a:rPr>
                        <a:t>450k,</a:t>
                      </a:r>
                    </a:p>
                    <a:p>
                      <a:pPr marL="0" marR="0" lvl="0" indent="0" algn="ctr" rtl="0">
                        <a:lnSpc>
                          <a:spcPct val="100000"/>
                        </a:lnSpc>
                        <a:spcBef>
                          <a:spcPts val="0"/>
                        </a:spcBef>
                        <a:spcAft>
                          <a:spcPts val="0"/>
                        </a:spcAft>
                        <a:buClr>
                          <a:srgbClr val="000000"/>
                        </a:buClr>
                        <a:buFont typeface="Arial"/>
                        <a:buNone/>
                      </a:pPr>
                      <a:r>
                        <a:rPr lang="en-US" sz="1100" b="0" i="0" u="none" strike="noStrike" cap="none">
                          <a:solidFill>
                            <a:schemeClr val="lt1"/>
                          </a:solidFill>
                          <a:latin typeface="MuseoModerno"/>
                          <a:ea typeface="Maven Pro Medium"/>
                          <a:cs typeface="Arial"/>
                          <a:sym typeface="Maven Pro Medium"/>
                        </a:rPr>
                        <a:t>400k</a:t>
                      </a:r>
                      <a:r>
                        <a:rPr lang="en-US" sz="1100" b="0" i="0" u="none" strike="noStrike" cap="none" dirty="0">
                          <a:solidFill>
                            <a:schemeClr val="lt1"/>
                          </a:solidFill>
                          <a:latin typeface="MuseoModerno"/>
                          <a:ea typeface="Maven Pro Medium"/>
                          <a:cs typeface="Arial"/>
                          <a:sym typeface="Maven Pro Medium"/>
                        </a:rPr>
                        <a:t>+</a:t>
                      </a:r>
                      <a:endParaRPr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Credit , debit, charged</a:t>
                      </a:r>
                      <a:endParaRPr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r>
                        <a:rPr lang="en-US" sz="1400" b="0" i="0" u="none" strike="noStrike" cap="none" dirty="0">
                          <a:solidFill>
                            <a:schemeClr val="lt1"/>
                          </a:solidFill>
                          <a:latin typeface="Maven Pro Medium"/>
                          <a:ea typeface="Arial"/>
                          <a:cs typeface="Arial"/>
                          <a:sym typeface="Arial"/>
                        </a:rPr>
                        <a:t>‘</a:t>
                      </a:r>
                      <a:r>
                        <a:rPr lang="en-US" sz="1400" b="0" i="0" u="none" strike="noStrike" cap="none" dirty="0" err="1">
                          <a:solidFill>
                            <a:schemeClr val="lt1"/>
                          </a:solidFill>
                          <a:latin typeface="Maven Pro Medium"/>
                          <a:ea typeface="Arial"/>
                          <a:cs typeface="Arial"/>
                          <a:sym typeface="Arial"/>
                        </a:rPr>
                        <a:t>credit_card_type</a:t>
                      </a:r>
                      <a:r>
                        <a:rPr lang="en-US" sz="1400" b="0" i="0" u="none" strike="noStrike" cap="none" dirty="0">
                          <a:solidFill>
                            <a:schemeClr val="lt1"/>
                          </a:solidFill>
                          <a:latin typeface="Maven Pro Medium"/>
                          <a:ea typeface="Arial"/>
                          <a:cs typeface="Arial"/>
                          <a:sym typeface="Arial"/>
                        </a:rPr>
                        <a:t>’</a:t>
                      </a: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820301">
                <a:tc>
                  <a:txBody>
                    <a:bodyPr/>
                    <a:lstStyle/>
                    <a:p>
                      <a:pPr marL="0" lvl="0" indent="0" algn="ctr" rtl="0">
                        <a:spcBef>
                          <a:spcPts val="0"/>
                        </a:spcBef>
                        <a:spcAft>
                          <a:spcPts val="0"/>
                        </a:spcAft>
                        <a:buNone/>
                      </a:pPr>
                      <a:r>
                        <a:rPr lang="en-US" sz="1000" dirty="0">
                          <a:solidFill>
                            <a:schemeClr val="lt1"/>
                          </a:solidFill>
                          <a:latin typeface="Maven Pro Medium"/>
                          <a:ea typeface="Maven Pro Medium"/>
                          <a:cs typeface="Maven Pro Medium"/>
                          <a:sym typeface="Maven Pro Medium"/>
                        </a:rPr>
                        <a:t>Bank Identification Number</a:t>
                      </a: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chemeClr val="lt1"/>
                          </a:solidFill>
                          <a:latin typeface="MuseoModerno"/>
                          <a:ea typeface="Maven Pro Medium"/>
                          <a:cs typeface="Arial"/>
                          <a:sym typeface="Maven Pro Medium"/>
                        </a:rPr>
                        <a:t>414720 is the most influential category variable</a:t>
                      </a: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4.7%</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1.5%</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1.4%</a:t>
                      </a:r>
                    </a:p>
                  </a:txBody>
                  <a:tcPr marL="108000" marR="108000"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a:t>
                      </a:r>
                      <a:endParaRPr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414720,</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440066,</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426684</a:t>
                      </a:r>
                      <a:endParaRPr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r>
                        <a:rPr lang="en-US" sz="1400" b="0" i="0" u="none" strike="noStrike" cap="none" dirty="0" err="1">
                          <a:solidFill>
                            <a:schemeClr val="lt1"/>
                          </a:solidFill>
                          <a:latin typeface="Maven Pro Medium"/>
                          <a:ea typeface="Arial"/>
                          <a:cs typeface="Arial"/>
                          <a:sym typeface="Arial"/>
                        </a:rPr>
                        <a:t>credit_card_bin</a:t>
                      </a:r>
                      <a:endParaRPr lang="en-US" sz="1400" b="0" i="0" u="none" strike="noStrike" cap="none" dirty="0">
                        <a:solidFill>
                          <a:schemeClr val="lt1"/>
                        </a:solidFill>
                        <a:latin typeface="Maven Pro Medium"/>
                        <a:ea typeface="Arial"/>
                        <a:cs typeface="Arial"/>
                        <a:sym typeface="Arial"/>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 name="Title 5">
            <a:extLst>
              <a:ext uri="{FF2B5EF4-FFF2-40B4-BE49-F238E27FC236}">
                <a16:creationId xmlns:a16="http://schemas.microsoft.com/office/drawing/2014/main" id="{EFB82241-C191-13BD-5290-219DFFF6C87E}"/>
              </a:ext>
            </a:extLst>
          </p:cNvPr>
          <p:cNvSpPr>
            <a:spLocks noGrp="1"/>
          </p:cNvSpPr>
          <p:nvPr>
            <p:ph type="title"/>
          </p:nvPr>
        </p:nvSpPr>
        <p:spPr>
          <a:xfrm>
            <a:off x="995082" y="259681"/>
            <a:ext cx="7339465" cy="477370"/>
          </a:xfrm>
        </p:spPr>
        <p:txBody>
          <a:bodyPr/>
          <a:lstStyle/>
          <a:p>
            <a:pPr algn="ctr"/>
            <a:r>
              <a:rPr lang="en-US" sz="2800" dirty="0">
                <a:solidFill>
                  <a:schemeClr val="lt1"/>
                </a:solidFill>
                <a:latin typeface="MuseoModerno"/>
                <a:sym typeface="MuseoModerno"/>
              </a:rPr>
              <a:t>Identified Variables: Categorical </a:t>
            </a:r>
            <a:r>
              <a:rPr lang="en-US" sz="2800" dirty="0">
                <a:solidFill>
                  <a:schemeClr val="lt1"/>
                </a:solidFill>
                <a:latin typeface="MuseoModerno"/>
              </a:rPr>
              <a:t>Factors</a:t>
            </a:r>
            <a:br>
              <a:rPr lang="en-US" sz="2800" dirty="0">
                <a:solidFill>
                  <a:schemeClr val="lt1"/>
                </a:solidFill>
                <a:latin typeface="MuseoModerno"/>
              </a:rPr>
            </a:br>
            <a:r>
              <a:rPr lang="en-US" sz="1000" dirty="0">
                <a:solidFill>
                  <a:schemeClr val="lt1"/>
                </a:solidFill>
                <a:latin typeface="MuseoModerno"/>
              </a:rPr>
              <a:t>We will present the top 3 from each category</a:t>
            </a:r>
            <a:r>
              <a:rPr lang="he-IL" sz="1000" dirty="0">
                <a:solidFill>
                  <a:schemeClr val="lt1"/>
                </a:solidFill>
                <a:latin typeface="MuseoModerno"/>
              </a:rPr>
              <a:t> </a:t>
            </a:r>
            <a:r>
              <a:rPr lang="en-US" sz="1000" dirty="0"/>
              <a:t>: left is the highest</a:t>
            </a:r>
          </a:p>
        </p:txBody>
      </p:sp>
      <p:cxnSp>
        <p:nvCxnSpPr>
          <p:cNvPr id="2" name="Google Shape;469;p56">
            <a:extLst>
              <a:ext uri="{FF2B5EF4-FFF2-40B4-BE49-F238E27FC236}">
                <a16:creationId xmlns:a16="http://schemas.microsoft.com/office/drawing/2014/main" id="{56633398-D079-E95A-EEC8-384DD54EEF84}"/>
              </a:ext>
            </a:extLst>
          </p:cNvPr>
          <p:cNvCxnSpPr>
            <a:cxnSpLocks/>
          </p:cNvCxnSpPr>
          <p:nvPr/>
        </p:nvCxnSpPr>
        <p:spPr>
          <a:xfrm>
            <a:off x="8603488" y="2935758"/>
            <a:ext cx="0" cy="510988"/>
          </a:xfrm>
          <a:prstGeom prst="straightConnector1">
            <a:avLst/>
          </a:prstGeom>
          <a:noFill/>
          <a:ln w="19050" cap="flat" cmpd="sng">
            <a:solidFill>
              <a:schemeClr val="lt1"/>
            </a:solidFill>
            <a:prstDash val="solid"/>
            <a:round/>
            <a:headEnd type="none" w="med" len="med"/>
            <a:tailEnd type="oval" w="med" len="med"/>
          </a:ln>
        </p:spPr>
      </p:cxnSp>
      <p:sp>
        <p:nvSpPr>
          <p:cNvPr id="8" name="TextBox 7">
            <a:extLst>
              <a:ext uri="{FF2B5EF4-FFF2-40B4-BE49-F238E27FC236}">
                <a16:creationId xmlns:a16="http://schemas.microsoft.com/office/drawing/2014/main" id="{6D5D571A-F290-849D-11A7-55533D6485FE}"/>
              </a:ext>
            </a:extLst>
          </p:cNvPr>
          <p:cNvSpPr txBox="1"/>
          <p:nvPr/>
        </p:nvSpPr>
        <p:spPr>
          <a:xfrm>
            <a:off x="671826" y="132723"/>
            <a:ext cx="4572000" cy="253916"/>
          </a:xfrm>
          <a:prstGeom prst="rect">
            <a:avLst/>
          </a:prstGeom>
          <a:noFill/>
        </p:spPr>
        <p:txBody>
          <a:bodyPr wrap="square">
            <a:spAutoFit/>
          </a:bodyPr>
          <a:lstStyle/>
          <a:p>
            <a:r>
              <a:rPr lang="en-US" sz="1050" dirty="0">
                <a:solidFill>
                  <a:schemeClr val="lt1"/>
                </a:solidFill>
                <a:latin typeface="MuseoModerno"/>
                <a:sym typeface="MuseoModerno"/>
              </a:rPr>
              <a:t>important point</a:t>
            </a:r>
            <a:r>
              <a:rPr lang="he-IL" sz="1050" dirty="0">
                <a:solidFill>
                  <a:schemeClr val="lt1"/>
                </a:solidFill>
                <a:latin typeface="MuseoModerno"/>
                <a:sym typeface="MuseoModerno"/>
              </a:rPr>
              <a:t>:</a:t>
            </a:r>
            <a:r>
              <a:rPr lang="en-US" sz="1050" dirty="0">
                <a:solidFill>
                  <a:schemeClr val="lt1"/>
                </a:solidFill>
                <a:latin typeface="MuseoModerno"/>
                <a:sym typeface="MuseoModerno"/>
              </a:rPr>
              <a:t> The number rows in the </a:t>
            </a:r>
            <a:r>
              <a:rPr lang="en-US" sz="1050" dirty="0" err="1">
                <a:solidFill>
                  <a:schemeClr val="lt1"/>
                </a:solidFill>
                <a:latin typeface="MuseoModerno"/>
                <a:sym typeface="MuseoModerno"/>
              </a:rPr>
              <a:t>DataFrame</a:t>
            </a:r>
            <a:r>
              <a:rPr lang="en-US" sz="1050" dirty="0">
                <a:solidFill>
                  <a:schemeClr val="lt1"/>
                </a:solidFill>
                <a:latin typeface="MuseoModerno"/>
                <a:sym typeface="MuseoModerno"/>
              </a:rPr>
              <a:t> is 1,048,575</a:t>
            </a:r>
          </a:p>
        </p:txBody>
      </p:sp>
    </p:spTree>
    <p:extLst>
      <p:ext uri="{BB962C8B-B14F-4D97-AF65-F5344CB8AC3E}">
        <p14:creationId xmlns:p14="http://schemas.microsoft.com/office/powerpoint/2010/main" val="2910159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aphicFrame>
        <p:nvGraphicFramePr>
          <p:cNvPr id="405" name="Google Shape;405;p53"/>
          <p:cNvGraphicFramePr/>
          <p:nvPr>
            <p:extLst>
              <p:ext uri="{D42A27DB-BD31-4B8C-83A1-F6EECF244321}">
                <p14:modId xmlns:p14="http://schemas.microsoft.com/office/powerpoint/2010/main" val="2896423274"/>
              </p:ext>
            </p:extLst>
          </p:nvPr>
        </p:nvGraphicFramePr>
        <p:xfrm>
          <a:off x="293314" y="124871"/>
          <a:ext cx="8557371" cy="4689364"/>
        </p:xfrm>
        <a:graphic>
          <a:graphicData uri="http://schemas.openxmlformats.org/drawingml/2006/table">
            <a:tbl>
              <a:tblPr>
                <a:noFill/>
                <a:tableStyleId>{B6A0F561-D166-4DA4-9731-3BAA7F9E47A5}</a:tableStyleId>
              </a:tblPr>
              <a:tblGrid>
                <a:gridCol w="1499347">
                  <a:extLst>
                    <a:ext uri="{9D8B030D-6E8A-4147-A177-3AD203B41FA5}">
                      <a16:colId xmlns:a16="http://schemas.microsoft.com/office/drawing/2014/main" val="1392470056"/>
                    </a:ext>
                  </a:extLst>
                </a:gridCol>
                <a:gridCol w="1317811">
                  <a:extLst>
                    <a:ext uri="{9D8B030D-6E8A-4147-A177-3AD203B41FA5}">
                      <a16:colId xmlns:a16="http://schemas.microsoft.com/office/drawing/2014/main" val="20000"/>
                    </a:ext>
                  </a:extLst>
                </a:gridCol>
                <a:gridCol w="1640495">
                  <a:extLst>
                    <a:ext uri="{9D8B030D-6E8A-4147-A177-3AD203B41FA5}">
                      <a16:colId xmlns:a16="http://schemas.microsoft.com/office/drawing/2014/main" val="524165965"/>
                    </a:ext>
                  </a:extLst>
                </a:gridCol>
                <a:gridCol w="1102705">
                  <a:extLst>
                    <a:ext uri="{9D8B030D-6E8A-4147-A177-3AD203B41FA5}">
                      <a16:colId xmlns:a16="http://schemas.microsoft.com/office/drawing/2014/main" val="20001"/>
                    </a:ext>
                  </a:extLst>
                </a:gridCol>
                <a:gridCol w="1250577">
                  <a:extLst>
                    <a:ext uri="{9D8B030D-6E8A-4147-A177-3AD203B41FA5}">
                      <a16:colId xmlns:a16="http://schemas.microsoft.com/office/drawing/2014/main" val="3906421132"/>
                    </a:ext>
                  </a:extLst>
                </a:gridCol>
                <a:gridCol w="1746436">
                  <a:extLst>
                    <a:ext uri="{9D8B030D-6E8A-4147-A177-3AD203B41FA5}">
                      <a16:colId xmlns:a16="http://schemas.microsoft.com/office/drawing/2014/main" val="20002"/>
                    </a:ext>
                  </a:extLst>
                </a:gridCol>
              </a:tblGrid>
              <a:tr h="598460">
                <a:tc>
                  <a:txBody>
                    <a:bodyPr/>
                    <a:lstStyle/>
                    <a:p>
                      <a:pPr marL="0" marR="0" lvl="0" indent="0" algn="ctr" rtl="0">
                        <a:lnSpc>
                          <a:spcPct val="100000"/>
                        </a:lnSpc>
                        <a:spcBef>
                          <a:spcPts val="0"/>
                        </a:spcBef>
                        <a:spcAft>
                          <a:spcPts val="0"/>
                        </a:spcAft>
                        <a:buClr>
                          <a:srgbClr val="000000"/>
                        </a:buClr>
                        <a:buFont typeface="Arial"/>
                        <a:buNone/>
                      </a:pPr>
                      <a:r>
                        <a:rPr lang="en-US" sz="1800" b="1" i="0" u="none" strike="noStrike" cap="none" dirty="0">
                          <a:solidFill>
                            <a:schemeClr val="lt1"/>
                          </a:solidFill>
                          <a:latin typeface="MuseoModerno"/>
                          <a:ea typeface="MuseoModerno"/>
                          <a:cs typeface="MuseoModerno"/>
                          <a:sym typeface="MuseoModerno"/>
                        </a:rPr>
                        <a:t>explanation</a:t>
                      </a:r>
                      <a:endParaRPr sz="1800" b="1" i="0" u="none" strike="noStrike" cap="none" dirty="0">
                        <a:solidFill>
                          <a:schemeClr val="lt1"/>
                        </a:solidFill>
                        <a:latin typeface="MuseoModerno"/>
                        <a:ea typeface="MuseoModerno"/>
                        <a:cs typeface="MuseoModerno"/>
                        <a:sym typeface="MuseoModerno"/>
                      </a:endParaRPr>
                    </a:p>
                  </a:txBody>
                  <a:tcPr marL="36000" marR="36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800" b="1" i="0" u="none" strike="noStrike" cap="none" dirty="0">
                          <a:solidFill>
                            <a:schemeClr val="lt1"/>
                          </a:solidFill>
                          <a:latin typeface="MuseoModerno"/>
                          <a:ea typeface="MuseoModerno"/>
                          <a:cs typeface="MuseoModerno"/>
                          <a:sym typeface="MuseoModerno"/>
                        </a:rPr>
                        <a:t>comments</a:t>
                      </a:r>
                      <a:endParaRPr sz="1800" b="1" i="0" u="none" strike="noStrike" cap="none" dirty="0">
                        <a:solidFill>
                          <a:schemeClr val="lt1"/>
                        </a:solidFill>
                        <a:latin typeface="MuseoModerno"/>
                        <a:ea typeface="MuseoModerno"/>
                        <a:cs typeface="MuseoModerno"/>
                        <a:sym typeface="MuseoModerno"/>
                      </a:endParaRPr>
                    </a:p>
                  </a:txBody>
                  <a:tcPr marL="36000" marR="36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800" b="1" i="0" u="none" strike="noStrike" cap="none" dirty="0">
                          <a:solidFill>
                            <a:schemeClr val="lt1"/>
                          </a:solidFill>
                          <a:latin typeface="MuseoModerno"/>
                          <a:ea typeface="MuseoModerno"/>
                          <a:cs typeface="Arial"/>
                          <a:sym typeface="MuseoModerno"/>
                        </a:rPr>
                        <a:t>Percent-</a:t>
                      </a:r>
                    </a:p>
                    <a:p>
                      <a:pPr marL="0" marR="0" lvl="0" indent="0" algn="ctr" rtl="0">
                        <a:lnSpc>
                          <a:spcPct val="100000"/>
                        </a:lnSpc>
                        <a:spcBef>
                          <a:spcPts val="0"/>
                        </a:spcBef>
                        <a:spcAft>
                          <a:spcPts val="0"/>
                        </a:spcAft>
                        <a:buClr>
                          <a:srgbClr val="000000"/>
                        </a:buClr>
                        <a:buFont typeface="Arial"/>
                        <a:buNone/>
                      </a:pPr>
                      <a:r>
                        <a:rPr lang="en-US" sz="1800" b="1" i="0" u="none" strike="noStrike" cap="none" dirty="0">
                          <a:solidFill>
                            <a:schemeClr val="lt1"/>
                          </a:solidFill>
                          <a:latin typeface="MuseoModerno"/>
                          <a:ea typeface="MuseoModerno"/>
                          <a:cs typeface="Arial"/>
                          <a:sym typeface="MuseoModerno"/>
                        </a:rPr>
                        <a:t>Of all </a:t>
                      </a:r>
                    </a:p>
                  </a:txBody>
                  <a:tcPr marL="36000" marR="36000"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800" b="1" i="0" u="none" strike="noStrike" cap="none" dirty="0">
                          <a:solidFill>
                            <a:schemeClr val="lt1"/>
                          </a:solidFill>
                          <a:latin typeface="MuseoModerno"/>
                          <a:sym typeface="Arial"/>
                        </a:rPr>
                        <a:t>Count OF ‘O’</a:t>
                      </a:r>
                      <a:endParaRPr lang="en-US" sz="1000" b="1" i="0" u="none" strike="noStrike" cap="none" dirty="0">
                        <a:solidFill>
                          <a:schemeClr val="lt1"/>
                        </a:solidFill>
                        <a:latin typeface="MuseoModerno"/>
                        <a:ea typeface="MuseoModerno"/>
                        <a:cs typeface="MuseoModerno"/>
                        <a:sym typeface="MuseoModerno"/>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000" dirty="0">
                          <a:solidFill>
                            <a:schemeClr val="lt1"/>
                          </a:solidFill>
                          <a:latin typeface="MuseoModerno"/>
                        </a:rPr>
                        <a:t>top 3 categories</a:t>
                      </a:r>
                      <a:endParaRPr sz="1000" b="1" i="0" u="none" strike="noStrike" cap="none" dirty="0">
                        <a:solidFill>
                          <a:schemeClr val="lt1"/>
                        </a:solidFill>
                        <a:latin typeface="MuseoModerno"/>
                        <a:ea typeface="MuseoModerno"/>
                        <a:cs typeface="MuseoModerno"/>
                        <a:sym typeface="MuseoModerno"/>
                      </a:endParaRPr>
                    </a:p>
                  </a:txBody>
                  <a:tcPr marL="36000" marR="36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dirty="0">
                          <a:solidFill>
                            <a:schemeClr val="lt1"/>
                          </a:solidFill>
                          <a:latin typeface="MuseoModerno"/>
                          <a:ea typeface="MuseoModerno"/>
                          <a:cs typeface="MuseoModerno"/>
                          <a:sym typeface="MuseoModerno"/>
                        </a:rPr>
                        <a:t>Field</a:t>
                      </a:r>
                      <a:endParaRPr sz="1800" b="1" dirty="0">
                        <a:solidFill>
                          <a:schemeClr val="lt1"/>
                        </a:solidFill>
                        <a:latin typeface="MuseoModerno"/>
                        <a:ea typeface="MuseoModerno"/>
                        <a:cs typeface="MuseoModerno"/>
                        <a:sym typeface="MuseoModerno"/>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95614">
                <a:tc>
                  <a:txBody>
                    <a:bodyPr/>
                    <a:lstStyle/>
                    <a:p>
                      <a:pPr marL="0" lvl="0" indent="0" algn="ctr" rtl="0">
                        <a:spcBef>
                          <a:spcPts val="0"/>
                        </a:spcBef>
                        <a:spcAft>
                          <a:spcPts val="0"/>
                        </a:spcAft>
                        <a:buNone/>
                      </a:pPr>
                      <a:r>
                        <a:rPr lang="en-US" sz="1000" dirty="0">
                          <a:solidFill>
                            <a:schemeClr val="lt1"/>
                          </a:solidFill>
                          <a:latin typeface="Maven Pro Medium"/>
                          <a:ea typeface="Maven Pro Medium"/>
                          <a:cs typeface="Maven Pro Medium"/>
                          <a:sym typeface="Maven Pro Medium"/>
                        </a:rPr>
                        <a:t>brand of credit card such as visa, master, </a:t>
                      </a:r>
                      <a:r>
                        <a:rPr lang="en-US" sz="1000" dirty="0" err="1">
                          <a:solidFill>
                            <a:schemeClr val="lt1"/>
                          </a:solidFill>
                          <a:latin typeface="Maven Pro Medium"/>
                          <a:ea typeface="Maven Pro Medium"/>
                          <a:cs typeface="Maven Pro Medium"/>
                          <a:sym typeface="Maven Pro Medium"/>
                        </a:rPr>
                        <a:t>etc</a:t>
                      </a:r>
                      <a:endParaRPr sz="1000" dirty="0">
                        <a:solidFill>
                          <a:schemeClr val="lt1"/>
                        </a:solidFill>
                        <a:latin typeface="Maven Pro Medium"/>
                        <a:ea typeface="Maven Pro Medium"/>
                        <a:cs typeface="Maven Pro Medium"/>
                        <a:sym typeface="Maven Pro Medium"/>
                      </a:endParaRPr>
                    </a:p>
                  </a:txBody>
                  <a:tcPr marL="36000" marR="36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100" b="0" i="0" u="none" strike="noStrike" cap="none" dirty="0">
                          <a:solidFill>
                            <a:schemeClr val="lt1"/>
                          </a:solidFill>
                          <a:latin typeface="MuseoModerno"/>
                          <a:ea typeface="Maven Pro Medium"/>
                          <a:cs typeface="Arial"/>
                          <a:sym typeface="Maven Pro Medium"/>
                        </a:rPr>
                        <a:t>USE MORE, BUT MORE ‘O’</a:t>
                      </a:r>
                      <a:endParaRPr sz="1100" b="0" i="0" u="none" strike="noStrike" cap="none" dirty="0">
                        <a:solidFill>
                          <a:schemeClr val="lt1"/>
                        </a:solidFill>
                        <a:latin typeface="MuseoModerno"/>
                        <a:ea typeface="Maven Pro Medium"/>
                        <a:cs typeface="Arial"/>
                        <a:sym typeface="Maven Pro Medium"/>
                      </a:endParaRPr>
                    </a:p>
                  </a:txBody>
                  <a:tcPr marL="36000" marR="36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Visa 63.7%</a:t>
                      </a:r>
                      <a:endParaRPr lang="he-IL" sz="1100" b="0" i="0" u="none" strike="noStrike" cap="none" dirty="0">
                        <a:solidFill>
                          <a:schemeClr val="lt1"/>
                        </a:solidFill>
                        <a:latin typeface="MuseoModerno"/>
                        <a:ea typeface="Maven Pro Medium"/>
                        <a:cs typeface="Arial"/>
                        <a:sym typeface="Maven Pro Medium"/>
                      </a:endParaRP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MASTERCAR 28.6%</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highlight>
                            <a:srgbClr val="C0C0C0"/>
                          </a:highlight>
                          <a:latin typeface="MuseoModerno"/>
                          <a:ea typeface="Maven Pro Medium"/>
                          <a:cs typeface="Arial"/>
                          <a:sym typeface="Maven Pro Medium"/>
                        </a:rPr>
                        <a:t>WELLS F. BANK </a:t>
                      </a:r>
                      <a:r>
                        <a:rPr lang="en-US" sz="1100" b="0" i="0" u="none" strike="noStrike" cap="none" dirty="0">
                          <a:solidFill>
                            <a:schemeClr val="lt1"/>
                          </a:solidFill>
                          <a:latin typeface="MuseoModerno"/>
                          <a:ea typeface="Maven Pro Medium"/>
                          <a:cs typeface="Arial"/>
                          <a:sym typeface="Maven Pro Medium"/>
                        </a:rPr>
                        <a:t>5.1%</a:t>
                      </a:r>
                    </a:p>
                    <a:p>
                      <a:pPr marL="0" lvl="0" indent="0" algn="ctr" rtl="0">
                        <a:spcBef>
                          <a:spcPts val="0"/>
                        </a:spcBef>
                        <a:spcAft>
                          <a:spcPts val="0"/>
                        </a:spcAft>
                        <a:buNone/>
                      </a:pPr>
                      <a:endParaRPr sz="1100" b="0" i="0" u="none" strike="noStrike" cap="none" dirty="0">
                        <a:solidFill>
                          <a:schemeClr val="lt1"/>
                        </a:solidFill>
                        <a:latin typeface="MuseoModerno"/>
                        <a:ea typeface="Maven Pro Medium"/>
                        <a:cs typeface="Arial"/>
                        <a:sym typeface="Maven Pro Medium"/>
                      </a:endParaRPr>
                    </a:p>
                  </a:txBody>
                  <a:tcPr marL="36000" marR="36000"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100" b="0" i="0" u="none" strike="noStrike" cap="none" dirty="0">
                          <a:solidFill>
                            <a:schemeClr val="lt1"/>
                          </a:solidFill>
                          <a:latin typeface="MuseoModerno"/>
                          <a:ea typeface="Maven Pro Medium"/>
                          <a:cs typeface="Arial"/>
                          <a:sym typeface="Maven Pro Medium"/>
                        </a:rPr>
                        <a:t>600K-</a:t>
                      </a:r>
                    </a:p>
                    <a:p>
                      <a:pPr marL="0" lvl="0" indent="0" algn="ctr" rtl="0">
                        <a:spcBef>
                          <a:spcPts val="0"/>
                        </a:spcBef>
                        <a:spcAft>
                          <a:spcPts val="0"/>
                        </a:spcAft>
                        <a:buNone/>
                      </a:pPr>
                      <a:r>
                        <a:rPr lang="en-US" sz="1100" b="0" i="0" u="none" strike="noStrike" cap="none" dirty="0">
                          <a:solidFill>
                            <a:schemeClr val="lt1"/>
                          </a:solidFill>
                          <a:latin typeface="MuseoModerno"/>
                          <a:ea typeface="Maven Pro Medium"/>
                          <a:cs typeface="Arial"/>
                          <a:sym typeface="Maven Pro Medium"/>
                        </a:rPr>
                        <a:t>300K-</a:t>
                      </a:r>
                    </a:p>
                    <a:p>
                      <a:pPr marL="0" lvl="0" indent="0" algn="ctr" rtl="0">
                        <a:spcBef>
                          <a:spcPts val="0"/>
                        </a:spcBef>
                        <a:spcAft>
                          <a:spcPts val="0"/>
                        </a:spcAft>
                        <a:buNone/>
                      </a:pPr>
                      <a:r>
                        <a:rPr lang="en-US" sz="1100" b="0" i="0" u="none" strike="noStrike" cap="none" dirty="0">
                          <a:solidFill>
                            <a:schemeClr val="lt1"/>
                          </a:solidFill>
                          <a:latin typeface="MuseoModerno"/>
                          <a:ea typeface="Maven Pro Medium"/>
                          <a:cs typeface="Arial"/>
                          <a:sym typeface="Maven Pro Medium"/>
                        </a:rPr>
                        <a:t>5K-</a:t>
                      </a:r>
                      <a:endParaRPr sz="1100" b="0" i="0" u="none" strike="noStrike" cap="none" dirty="0">
                        <a:solidFill>
                          <a:schemeClr val="lt1"/>
                        </a:solidFill>
                        <a:latin typeface="MuseoModerno"/>
                        <a:ea typeface="Maven Pro Medium"/>
                        <a:cs typeface="Arial"/>
                        <a:sym typeface="Maven Pro Medium"/>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100" b="0" i="0" u="none" strike="noStrike" cap="none" dirty="0">
                          <a:solidFill>
                            <a:schemeClr val="lt1"/>
                          </a:solidFill>
                          <a:latin typeface="MuseoModerno"/>
                          <a:ea typeface="Maven Pro Medium"/>
                          <a:cs typeface="Arial"/>
                          <a:sym typeface="Maven Pro Medium"/>
                        </a:rPr>
                        <a:t>VISA, </a:t>
                      </a:r>
                    </a:p>
                    <a:p>
                      <a:pPr marL="0" lvl="0" indent="0" algn="ctr" rtl="0">
                        <a:spcBef>
                          <a:spcPts val="0"/>
                        </a:spcBef>
                        <a:spcAft>
                          <a:spcPts val="0"/>
                        </a:spcAft>
                        <a:buNone/>
                      </a:pPr>
                      <a:r>
                        <a:rPr lang="en-US" sz="1100" b="0" i="0" u="none" strike="noStrike" cap="none" dirty="0">
                          <a:solidFill>
                            <a:schemeClr val="lt1"/>
                          </a:solidFill>
                          <a:latin typeface="MuseoModerno"/>
                          <a:ea typeface="Maven Pro Medium"/>
                          <a:cs typeface="Arial"/>
                          <a:sym typeface="Maven Pro Medium"/>
                        </a:rPr>
                        <a:t>MASTERCAR,</a:t>
                      </a:r>
                    </a:p>
                    <a:p>
                      <a:pPr marL="0" lvl="0" indent="0" algn="ctr" rtl="0">
                        <a:spcBef>
                          <a:spcPts val="0"/>
                        </a:spcBef>
                        <a:spcAft>
                          <a:spcPts val="0"/>
                        </a:spcAft>
                        <a:buNone/>
                      </a:pPr>
                      <a:r>
                        <a:rPr lang="en-US" sz="1100" b="0" i="0" u="none" strike="noStrike" cap="none" dirty="0">
                          <a:solidFill>
                            <a:schemeClr val="lt1"/>
                          </a:solidFill>
                          <a:highlight>
                            <a:srgbClr val="C0C0C0"/>
                          </a:highlight>
                          <a:latin typeface="MuseoModerno"/>
                          <a:ea typeface="Maven Pro Medium"/>
                          <a:cs typeface="Arial"/>
                          <a:sym typeface="Maven Pro Medium"/>
                        </a:rPr>
                        <a:t>AMERICAN X</a:t>
                      </a:r>
                      <a:endParaRPr sz="1100" b="0" i="0" u="none" strike="noStrike" cap="none" dirty="0">
                        <a:solidFill>
                          <a:schemeClr val="lt1"/>
                        </a:solidFill>
                        <a:highlight>
                          <a:srgbClr val="C0C0C0"/>
                        </a:highlight>
                        <a:latin typeface="MuseoModerno"/>
                        <a:ea typeface="Maven Pro Medium"/>
                        <a:cs typeface="Arial"/>
                        <a:sym typeface="Maven Pro Medium"/>
                      </a:endParaRPr>
                    </a:p>
                  </a:txBody>
                  <a:tcPr marL="36000" marR="36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err="1">
                          <a:solidFill>
                            <a:schemeClr val="lt1"/>
                          </a:solidFill>
                          <a:latin typeface="MuseoModerno"/>
                          <a:ea typeface="Arial"/>
                          <a:cs typeface="Arial"/>
                          <a:sym typeface="Arial"/>
                        </a:rPr>
                        <a:t>credit_card_brand</a:t>
                      </a:r>
                      <a:endParaRPr lang="en-US" sz="1100" b="0" i="0" u="none" strike="noStrike" cap="none" dirty="0">
                        <a:solidFill>
                          <a:schemeClr val="lt1"/>
                        </a:solidFill>
                        <a:latin typeface="MuseoModerno"/>
                        <a:ea typeface="Arial"/>
                        <a:cs typeface="Arial"/>
                        <a:sym typeface="Arial"/>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11450">
                <a:tc>
                  <a:txBody>
                    <a:bodyPr/>
                    <a:lstStyle/>
                    <a:p>
                      <a:pPr marL="0" lvl="0" indent="0" algn="ctr" rtl="0">
                        <a:spcBef>
                          <a:spcPts val="0"/>
                        </a:spcBef>
                        <a:spcAft>
                          <a:spcPts val="0"/>
                        </a:spcAft>
                        <a:buNone/>
                      </a:pPr>
                      <a:r>
                        <a:rPr lang="en-US" sz="1000" dirty="0">
                          <a:solidFill>
                            <a:schemeClr val="lt1"/>
                          </a:solidFill>
                          <a:latin typeface="Maven Pro Medium"/>
                          <a:ea typeface="Maven Pro Medium"/>
                          <a:cs typeface="Maven Pro Medium"/>
                          <a:sym typeface="Maven Pro Medium"/>
                        </a:rPr>
                        <a:t>the bank of issuing the credit card</a:t>
                      </a:r>
                      <a:endParaRPr sz="1000" dirty="0">
                        <a:solidFill>
                          <a:schemeClr val="lt1"/>
                        </a:solidFill>
                        <a:latin typeface="Maven Pro Medium"/>
                        <a:ea typeface="Maven Pro Medium"/>
                        <a:cs typeface="Maven Pro Medium"/>
                        <a:sym typeface="Maven Pro Medium"/>
                      </a:endParaRPr>
                    </a:p>
                  </a:txBody>
                  <a:tcPr marL="144000" marR="144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lt1"/>
                          </a:solidFill>
                          <a:latin typeface="MuseoModerno"/>
                          <a:ea typeface="Maven Pro Medium"/>
                          <a:cs typeface="Arial"/>
                          <a:sym typeface="Maven Pro Medium"/>
                        </a:rPr>
                        <a:t>USE MORE, BUT MORE ‘O’</a:t>
                      </a:r>
                    </a:p>
                  </a:txBody>
                  <a:tcPr marL="144000" marR="144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CHASE BANK 11.4%</a:t>
                      </a:r>
                      <a:endParaRPr lang="he-IL" sz="1100" b="0" i="0" u="none" strike="noStrike" cap="none" dirty="0">
                        <a:solidFill>
                          <a:schemeClr val="lt1"/>
                        </a:solidFill>
                        <a:latin typeface="MuseoModerno"/>
                        <a:ea typeface="Maven Pro Medium"/>
                        <a:cs typeface="Arial"/>
                        <a:sym typeface="Maven Pro Medium"/>
                      </a:endParaRP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B. O. AMERICA 7%</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WELLS F. BANK 5.1%</a:t>
                      </a:r>
                    </a:p>
                  </a:txBody>
                  <a:tcPr marL="108000" marR="108000"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lt1"/>
                          </a:solidFill>
                          <a:latin typeface="MuseoModerno"/>
                          <a:ea typeface="Maven Pro Medium"/>
                          <a:cs typeface="Arial"/>
                          <a:sym typeface="Maven Pro Medium"/>
                        </a:rPr>
                        <a:t>100k+</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lt1"/>
                          </a:solidFill>
                          <a:latin typeface="MuseoModerno"/>
                          <a:ea typeface="Maven Pro Medium"/>
                          <a:cs typeface="Arial"/>
                          <a:sym typeface="Maven Pro Medium"/>
                        </a:rPr>
                        <a:t>60k+</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lt1"/>
                          </a:solidFill>
                          <a:latin typeface="MuseoModerno"/>
                          <a:ea typeface="Maven Pro Medium"/>
                          <a:cs typeface="Arial"/>
                          <a:sym typeface="Maven Pro Medium"/>
                        </a:rPr>
                        <a:t>40k+</a:t>
                      </a: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CHASE BANK, B. O. AMERICA, WELLS F. BANK </a:t>
                      </a:r>
                      <a:endParaRPr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aven Pro Medium"/>
                          <a:ea typeface="Maven Pro Medium"/>
                          <a:cs typeface="Maven Pro Medium"/>
                          <a:sym typeface="Maven Pro Medium"/>
                        </a:rPr>
                        <a:t>'</a:t>
                      </a:r>
                      <a:r>
                        <a:rPr lang="en-US" dirty="0" err="1">
                          <a:solidFill>
                            <a:schemeClr val="lt1"/>
                          </a:solidFill>
                          <a:latin typeface="Maven Pro Medium"/>
                          <a:ea typeface="Maven Pro Medium"/>
                          <a:cs typeface="Maven Pro Medium"/>
                          <a:sym typeface="Maven Pro Medium"/>
                        </a:rPr>
                        <a:t>credit_card_issuing_bank</a:t>
                      </a:r>
                      <a:r>
                        <a:rPr lang="en-US" dirty="0">
                          <a:solidFill>
                            <a:schemeClr val="lt1"/>
                          </a:solidFill>
                          <a:latin typeface="Maven Pro Medium"/>
                          <a:ea typeface="Maven Pro Medium"/>
                          <a:cs typeface="Maven Pro Medium"/>
                          <a:sym typeface="Maven Pro Medium"/>
                        </a:rPr>
                        <a:t>'</a:t>
                      </a:r>
                      <a:endParaRPr dirty="0">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78162">
                <a:tc>
                  <a:txBody>
                    <a:bodyPr/>
                    <a:lstStyle/>
                    <a:p>
                      <a:pPr marL="0" lvl="0" indent="0" algn="ctr" rtl="0">
                        <a:spcBef>
                          <a:spcPts val="0"/>
                        </a:spcBef>
                        <a:spcAft>
                          <a:spcPts val="0"/>
                        </a:spcAft>
                        <a:buNone/>
                      </a:pPr>
                      <a:r>
                        <a:rPr lang="en-US" sz="1000" dirty="0">
                          <a:solidFill>
                            <a:schemeClr val="lt1"/>
                          </a:solidFill>
                          <a:latin typeface="Maven Pro Medium"/>
                          <a:ea typeface="Maven Pro Medium"/>
                          <a:cs typeface="Maven Pro Medium"/>
                          <a:sym typeface="Maven Pro Medium"/>
                        </a:rPr>
                        <a:t>country of the bank that issued the credit card</a:t>
                      </a:r>
                      <a:endParaRPr sz="1000" dirty="0">
                        <a:solidFill>
                          <a:schemeClr val="lt1"/>
                        </a:solidFill>
                        <a:latin typeface="Maven Pro Medium"/>
                        <a:ea typeface="Maven Pro Medium"/>
                        <a:cs typeface="Maven Pro Medium"/>
                        <a:sym typeface="Maven Pro Medium"/>
                      </a:endParaRP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a:solidFill>
                            <a:schemeClr val="lt1"/>
                          </a:solidFill>
                          <a:latin typeface="MuseoModerno"/>
                          <a:ea typeface="Maven Pro Medium"/>
                          <a:cs typeface="Arial"/>
                          <a:sym typeface="Maven Pro Medium"/>
                        </a:rPr>
                        <a:t>USE MORE, BUT MORE ‘O’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000" b="0" i="0" u="none" strike="noStrike" cap="none" dirty="0">
                        <a:solidFill>
                          <a:schemeClr val="lt1"/>
                        </a:solidFill>
                        <a:latin typeface="MuseoModerno"/>
                        <a:cs typeface="Arial"/>
                        <a:sym typeface="Arial"/>
                      </a:endParaRP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dirty="0">
                          <a:solidFill>
                            <a:schemeClr val="lt1"/>
                          </a:solidFill>
                          <a:latin typeface="MuseoModerno"/>
                          <a:ea typeface="Maven Pro Medium"/>
                          <a:cs typeface="Arial"/>
                          <a:sym typeface="Maven Pro Medium"/>
                        </a:rPr>
                        <a:t>91.1%</a:t>
                      </a:r>
                    </a:p>
                    <a:p>
                      <a:pPr marL="0" marR="0" lvl="0" indent="0" algn="ctr" rtl="0">
                        <a:lnSpc>
                          <a:spcPct val="100000"/>
                        </a:lnSpc>
                        <a:spcBef>
                          <a:spcPts val="0"/>
                        </a:spcBef>
                        <a:spcAft>
                          <a:spcPts val="0"/>
                        </a:spcAft>
                        <a:buClr>
                          <a:srgbClr val="000000"/>
                        </a:buClr>
                        <a:buFont typeface="Arial"/>
                        <a:buNone/>
                      </a:pPr>
                      <a:r>
                        <a:rPr lang="en-US" sz="1000" b="0" i="0" u="none" strike="noStrike" cap="none" dirty="0">
                          <a:solidFill>
                            <a:schemeClr val="lt1"/>
                          </a:solidFill>
                          <a:latin typeface="MuseoModerno"/>
                          <a:ea typeface="Maven Pro Medium"/>
                          <a:cs typeface="Arial"/>
                          <a:sym typeface="Maven Pro Medium"/>
                        </a:rPr>
                        <a:t>2.9%</a:t>
                      </a:r>
                    </a:p>
                    <a:p>
                      <a:pPr marL="0" marR="0" lvl="0" indent="0" algn="ctr" rtl="0">
                        <a:lnSpc>
                          <a:spcPct val="100000"/>
                        </a:lnSpc>
                        <a:spcBef>
                          <a:spcPts val="0"/>
                        </a:spcBef>
                        <a:spcAft>
                          <a:spcPts val="0"/>
                        </a:spcAft>
                        <a:buClr>
                          <a:srgbClr val="000000"/>
                        </a:buClr>
                        <a:buFont typeface="Arial"/>
                        <a:buNone/>
                      </a:pPr>
                      <a:r>
                        <a:rPr lang="en-US" sz="1000" b="0" i="0" u="none" strike="noStrike" cap="none" dirty="0">
                          <a:solidFill>
                            <a:schemeClr val="lt1"/>
                          </a:solidFill>
                          <a:latin typeface="MuseoModerno"/>
                          <a:ea typeface="Maven Pro Medium"/>
                          <a:cs typeface="Arial"/>
                          <a:sym typeface="Maven Pro Medium"/>
                        </a:rPr>
                        <a:t>2.6%</a:t>
                      </a:r>
                      <a:endParaRPr sz="10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800K+</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2.5K-</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1K+</a:t>
                      </a: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U.S.A</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U. KINGDOM</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CANADA</a:t>
                      </a:r>
                      <a:endParaRPr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dirty="0" err="1">
                          <a:solidFill>
                            <a:schemeClr val="lt1"/>
                          </a:solidFill>
                          <a:latin typeface="Maven Pro Medium"/>
                          <a:ea typeface="Arial"/>
                          <a:cs typeface="Arial"/>
                          <a:sym typeface="Arial"/>
                        </a:rPr>
                        <a:t>credit_card_issuing_bank_country</a:t>
                      </a:r>
                      <a:r>
                        <a:rPr lang="en-US" sz="1400" b="0" i="0" u="none" strike="noStrike" cap="none" dirty="0">
                          <a:solidFill>
                            <a:schemeClr val="lt1"/>
                          </a:solidFill>
                          <a:latin typeface="Maven Pro Medium"/>
                          <a:ea typeface="Arial"/>
                          <a:cs typeface="Arial"/>
                          <a:sym typeface="Arial"/>
                        </a:rPr>
                        <a:t>  </a:t>
                      </a: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782642">
                <a:tc>
                  <a:txBody>
                    <a:bodyPr/>
                    <a:lstStyle/>
                    <a:p>
                      <a:pPr marL="0" lvl="0" indent="0" algn="ctr" rtl="0">
                        <a:spcBef>
                          <a:spcPts val="0"/>
                        </a:spcBef>
                        <a:spcAft>
                          <a:spcPts val="0"/>
                        </a:spcAft>
                        <a:buNone/>
                      </a:pPr>
                      <a:r>
                        <a:rPr lang="en-US" sz="1000" dirty="0">
                          <a:solidFill>
                            <a:schemeClr val="lt1"/>
                          </a:solidFill>
                          <a:latin typeface="Maven Pro Medium"/>
                          <a:ea typeface="Maven Pro Medium"/>
                          <a:cs typeface="Maven Pro Medium"/>
                          <a:sym typeface="Maven Pro Medium"/>
                        </a:rPr>
                        <a:t>code of currency based on each country</a:t>
                      </a: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chemeClr val="lt1"/>
                          </a:solidFill>
                          <a:latin typeface="MuseoModerno"/>
                          <a:ea typeface="Maven Pro Medium"/>
                          <a:cs typeface="Arial"/>
                          <a:sym typeface="Maven Pro Medium"/>
                        </a:rPr>
                        <a:t>“</a:t>
                      </a: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96%</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2.8%</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0.5%</a:t>
                      </a:r>
                    </a:p>
                  </a:txBody>
                  <a:tcPr marL="108000" marR="108000"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err="1">
                          <a:solidFill>
                            <a:schemeClr val="lt1"/>
                          </a:solidFill>
                          <a:latin typeface="MuseoModerno"/>
                          <a:ea typeface="Maven Pro Medium"/>
                          <a:cs typeface="Arial"/>
                          <a:sym typeface="Maven Pro Medium"/>
                        </a:rPr>
                        <a:t>usd</a:t>
                      </a:r>
                      <a:endParaRPr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USD</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GBP</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EUR</a:t>
                      </a:r>
                      <a:endParaRPr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dirty="0">
                          <a:solidFill>
                            <a:schemeClr val="lt1"/>
                          </a:solidFill>
                          <a:latin typeface="Maven Pro Medium"/>
                          <a:ea typeface="Arial"/>
                          <a:cs typeface="Arial"/>
                          <a:sym typeface="Arial"/>
                        </a:rPr>
                        <a:t>'</a:t>
                      </a:r>
                      <a:r>
                        <a:rPr lang="en-US" sz="1400" b="0" i="0" u="none" strike="noStrike" cap="none" dirty="0" err="1">
                          <a:solidFill>
                            <a:schemeClr val="lt1"/>
                          </a:solidFill>
                          <a:latin typeface="Maven Pro Medium"/>
                          <a:ea typeface="Arial"/>
                          <a:cs typeface="Arial"/>
                          <a:sym typeface="Arial"/>
                        </a:rPr>
                        <a:t>currency_alphabetic_code</a:t>
                      </a:r>
                      <a:r>
                        <a:rPr lang="en-US" sz="1400" b="0" i="0" u="none" strike="noStrike" cap="none" dirty="0">
                          <a:solidFill>
                            <a:schemeClr val="lt1"/>
                          </a:solidFill>
                          <a:latin typeface="Maven Pro Medium"/>
                          <a:ea typeface="Arial"/>
                          <a:cs typeface="Arial"/>
                          <a:sym typeface="Arial"/>
                        </a:rPr>
                        <a:t>'</a:t>
                      </a: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782642">
                <a:tc>
                  <a:txBody>
                    <a:bodyPr/>
                    <a:lstStyle/>
                    <a:p>
                      <a:pPr marL="0" lvl="0" indent="0" algn="ctr" rtl="0">
                        <a:spcBef>
                          <a:spcPts val="0"/>
                        </a:spcBef>
                        <a:spcAft>
                          <a:spcPts val="0"/>
                        </a:spcAft>
                        <a:buNone/>
                      </a:pPr>
                      <a:r>
                        <a:rPr lang="en-US" sz="1000" dirty="0">
                          <a:solidFill>
                            <a:schemeClr val="lt1"/>
                          </a:solidFill>
                          <a:latin typeface="Maven Pro Medium"/>
                          <a:ea typeface="Maven Pro Medium"/>
                          <a:cs typeface="Maven Pro Medium"/>
                          <a:sym typeface="Maven Pro Medium"/>
                        </a:rPr>
                        <a:t>country of the billing address</a:t>
                      </a:r>
                    </a:p>
                  </a:txBody>
                  <a:tcPr marL="108000" marR="108000"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chemeClr val="lt1"/>
                          </a:solidFill>
                          <a:latin typeface="MuseoModerno"/>
                          <a:ea typeface="Maven Pro Medium"/>
                          <a:cs typeface="Arial"/>
                          <a:sym typeface="Maven Pro Medium"/>
                        </a:rPr>
                        <a:t>USA=US</a:t>
                      </a:r>
                    </a:p>
                  </a:txBody>
                  <a:tcPr marL="108000" marR="108000"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93%</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GB 2.9%</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CA 0.6%</a:t>
                      </a:r>
                    </a:p>
                  </a:txBody>
                  <a:tcPr marL="108000" marR="108000"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900K</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4K</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500</a:t>
                      </a:r>
                      <a:endParaRPr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USA</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GB</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CA</a:t>
                      </a:r>
                    </a:p>
                  </a:txBody>
                  <a:tcPr marL="108000" marR="108000"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r>
                        <a:rPr lang="en-US" sz="1400" b="0" i="0" u="none" strike="noStrike" cap="none" dirty="0">
                          <a:solidFill>
                            <a:schemeClr val="lt1"/>
                          </a:solidFill>
                          <a:latin typeface="Maven Pro Medium"/>
                          <a:ea typeface="Arial"/>
                          <a:cs typeface="Arial"/>
                          <a:sym typeface="Arial"/>
                        </a:rPr>
                        <a:t>‘</a:t>
                      </a:r>
                      <a:r>
                        <a:rPr lang="en-US" sz="1400" b="0" i="0" u="none" strike="noStrike" cap="none" dirty="0" err="1">
                          <a:solidFill>
                            <a:schemeClr val="lt1"/>
                          </a:solidFill>
                          <a:latin typeface="Maven Pro Medium"/>
                          <a:ea typeface="Arial"/>
                          <a:cs typeface="Arial"/>
                          <a:sym typeface="Arial"/>
                        </a:rPr>
                        <a:t>address_country</a:t>
                      </a:r>
                      <a:r>
                        <a:rPr lang="en-US" sz="1400" b="0" i="0" u="none" strike="noStrike" cap="none" dirty="0">
                          <a:solidFill>
                            <a:schemeClr val="lt1"/>
                          </a:solidFill>
                          <a:latin typeface="Maven Pro Medium"/>
                          <a:ea typeface="Arial"/>
                          <a:cs typeface="Arial"/>
                          <a:sym typeface="Arial"/>
                        </a:rPr>
                        <a:t>’</a:t>
                      </a: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4212252708"/>
                  </a:ext>
                </a:extLst>
              </a:tr>
            </a:tbl>
          </a:graphicData>
        </a:graphic>
      </p:graphicFrame>
      <p:cxnSp>
        <p:nvCxnSpPr>
          <p:cNvPr id="2" name="Google Shape;469;p56">
            <a:extLst>
              <a:ext uri="{FF2B5EF4-FFF2-40B4-BE49-F238E27FC236}">
                <a16:creationId xmlns:a16="http://schemas.microsoft.com/office/drawing/2014/main" id="{56633398-D079-E95A-EEC8-384DD54EEF84}"/>
              </a:ext>
            </a:extLst>
          </p:cNvPr>
          <p:cNvCxnSpPr>
            <a:cxnSpLocks/>
          </p:cNvCxnSpPr>
          <p:nvPr/>
        </p:nvCxnSpPr>
        <p:spPr>
          <a:xfrm>
            <a:off x="8542976" y="3245040"/>
            <a:ext cx="0" cy="510988"/>
          </a:xfrm>
          <a:prstGeom prst="straightConnector1">
            <a:avLst/>
          </a:prstGeom>
          <a:noFill/>
          <a:ln w="19050" cap="flat" cmpd="sng">
            <a:solidFill>
              <a:schemeClr val="lt1"/>
            </a:solidFill>
            <a:prstDash val="solid"/>
            <a:round/>
            <a:headEnd type="none" w="med" len="med"/>
            <a:tailEnd type="oval" w="med" len="med"/>
          </a:ln>
        </p:spPr>
      </p:cxnSp>
      <p:pic>
        <p:nvPicPr>
          <p:cNvPr id="4" name="Google Shape;279;p41">
            <a:extLst>
              <a:ext uri="{FF2B5EF4-FFF2-40B4-BE49-F238E27FC236}">
                <a16:creationId xmlns:a16="http://schemas.microsoft.com/office/drawing/2014/main" id="{FDBA412A-0DB1-2E99-4DA6-228F8AC0B53E}"/>
              </a:ext>
            </a:extLst>
          </p:cNvPr>
          <p:cNvPicPr preferRelativeResize="0"/>
          <p:nvPr/>
        </p:nvPicPr>
        <p:blipFill>
          <a:blip r:embed="rId3">
            <a:alphaModFix/>
          </a:blip>
          <a:stretch>
            <a:fillRect/>
          </a:stretch>
        </p:blipFill>
        <p:spPr>
          <a:xfrm>
            <a:off x="5929953" y="850464"/>
            <a:ext cx="1092292" cy="944216"/>
          </a:xfrm>
          <a:prstGeom prst="rect">
            <a:avLst/>
          </a:prstGeom>
          <a:noFill/>
          <a:ln>
            <a:noFill/>
          </a:ln>
        </p:spPr>
      </p:pic>
    </p:spTree>
    <p:extLst>
      <p:ext uri="{BB962C8B-B14F-4D97-AF65-F5344CB8AC3E}">
        <p14:creationId xmlns:p14="http://schemas.microsoft.com/office/powerpoint/2010/main" val="2954994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aphicFrame>
        <p:nvGraphicFramePr>
          <p:cNvPr id="405" name="Google Shape;405;p53"/>
          <p:cNvGraphicFramePr/>
          <p:nvPr>
            <p:extLst>
              <p:ext uri="{D42A27DB-BD31-4B8C-83A1-F6EECF244321}">
                <p14:modId xmlns:p14="http://schemas.microsoft.com/office/powerpoint/2010/main" val="821371995"/>
              </p:ext>
            </p:extLst>
          </p:nvPr>
        </p:nvGraphicFramePr>
        <p:xfrm>
          <a:off x="228701" y="0"/>
          <a:ext cx="8621872" cy="5256287"/>
        </p:xfrm>
        <a:graphic>
          <a:graphicData uri="http://schemas.openxmlformats.org/drawingml/2006/table">
            <a:tbl>
              <a:tblPr>
                <a:noFill/>
                <a:tableStyleId>{B6A0F561-D166-4DA4-9731-3BAA7F9E47A5}</a:tableStyleId>
              </a:tblPr>
              <a:tblGrid>
                <a:gridCol w="1569091">
                  <a:extLst>
                    <a:ext uri="{9D8B030D-6E8A-4147-A177-3AD203B41FA5}">
                      <a16:colId xmlns:a16="http://schemas.microsoft.com/office/drawing/2014/main" val="1392470056"/>
                    </a:ext>
                  </a:extLst>
                </a:gridCol>
                <a:gridCol w="1545157">
                  <a:extLst>
                    <a:ext uri="{9D8B030D-6E8A-4147-A177-3AD203B41FA5}">
                      <a16:colId xmlns:a16="http://schemas.microsoft.com/office/drawing/2014/main" val="20000"/>
                    </a:ext>
                  </a:extLst>
                </a:gridCol>
                <a:gridCol w="1377005">
                  <a:extLst>
                    <a:ext uri="{9D8B030D-6E8A-4147-A177-3AD203B41FA5}">
                      <a16:colId xmlns:a16="http://schemas.microsoft.com/office/drawing/2014/main" val="524165965"/>
                    </a:ext>
                  </a:extLst>
                </a:gridCol>
                <a:gridCol w="1111017">
                  <a:extLst>
                    <a:ext uri="{9D8B030D-6E8A-4147-A177-3AD203B41FA5}">
                      <a16:colId xmlns:a16="http://schemas.microsoft.com/office/drawing/2014/main" val="20001"/>
                    </a:ext>
                  </a:extLst>
                </a:gridCol>
                <a:gridCol w="1260003">
                  <a:extLst>
                    <a:ext uri="{9D8B030D-6E8A-4147-A177-3AD203B41FA5}">
                      <a16:colId xmlns:a16="http://schemas.microsoft.com/office/drawing/2014/main" val="3906421132"/>
                    </a:ext>
                  </a:extLst>
                </a:gridCol>
                <a:gridCol w="1759599">
                  <a:extLst>
                    <a:ext uri="{9D8B030D-6E8A-4147-A177-3AD203B41FA5}">
                      <a16:colId xmlns:a16="http://schemas.microsoft.com/office/drawing/2014/main" val="20002"/>
                    </a:ext>
                  </a:extLst>
                </a:gridCol>
              </a:tblGrid>
              <a:tr h="702467">
                <a:tc>
                  <a:txBody>
                    <a:bodyPr/>
                    <a:lstStyle/>
                    <a:p>
                      <a:pPr marL="0" marR="0" lvl="0" indent="0" algn="ctr" rtl="0">
                        <a:lnSpc>
                          <a:spcPct val="100000"/>
                        </a:lnSpc>
                        <a:spcBef>
                          <a:spcPts val="0"/>
                        </a:spcBef>
                        <a:spcAft>
                          <a:spcPts val="0"/>
                        </a:spcAft>
                        <a:buClr>
                          <a:srgbClr val="000000"/>
                        </a:buClr>
                        <a:buFont typeface="Arial"/>
                        <a:buNone/>
                      </a:pPr>
                      <a:r>
                        <a:rPr lang="en-US" sz="1800" b="1" i="0" u="none" strike="noStrike" cap="none" dirty="0">
                          <a:solidFill>
                            <a:schemeClr val="lt1"/>
                          </a:solidFill>
                          <a:latin typeface="MuseoModerno"/>
                          <a:ea typeface="MuseoModerno"/>
                          <a:cs typeface="MuseoModerno"/>
                          <a:sym typeface="MuseoModerno"/>
                        </a:rPr>
                        <a:t>explanation</a:t>
                      </a:r>
                      <a:endParaRPr sz="1800" b="1" i="0" u="none" strike="noStrike" cap="none" dirty="0">
                        <a:solidFill>
                          <a:schemeClr val="lt1"/>
                        </a:solidFill>
                        <a:latin typeface="MuseoModerno"/>
                        <a:ea typeface="MuseoModerno"/>
                        <a:cs typeface="MuseoModerno"/>
                        <a:sym typeface="MuseoModerno"/>
                      </a:endParaRPr>
                    </a:p>
                  </a:txBody>
                  <a:tcPr marL="36000" marR="36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800" b="1" i="0" u="none" strike="noStrike" cap="none" dirty="0">
                          <a:solidFill>
                            <a:schemeClr val="lt1"/>
                          </a:solidFill>
                          <a:latin typeface="MuseoModerno"/>
                          <a:ea typeface="MuseoModerno"/>
                          <a:cs typeface="MuseoModerno"/>
                          <a:sym typeface="MuseoModerno"/>
                        </a:rPr>
                        <a:t>comments</a:t>
                      </a:r>
                      <a:endParaRPr sz="1800" b="1" i="0" u="none" strike="noStrike" cap="none" dirty="0">
                        <a:solidFill>
                          <a:schemeClr val="lt1"/>
                        </a:solidFill>
                        <a:latin typeface="MuseoModerno"/>
                        <a:ea typeface="MuseoModerno"/>
                        <a:cs typeface="MuseoModerno"/>
                        <a:sym typeface="MuseoModerno"/>
                      </a:endParaRPr>
                    </a:p>
                  </a:txBody>
                  <a:tcPr marL="36000" marR="36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800" b="1" i="0" u="none" strike="noStrike" cap="none" dirty="0">
                          <a:solidFill>
                            <a:schemeClr val="lt1"/>
                          </a:solidFill>
                          <a:latin typeface="MuseoModerno"/>
                          <a:ea typeface="MuseoModerno"/>
                          <a:cs typeface="Arial"/>
                          <a:sym typeface="MuseoModerno"/>
                        </a:rPr>
                        <a:t>Percent-</a:t>
                      </a:r>
                    </a:p>
                    <a:p>
                      <a:pPr marL="0" marR="0" lvl="0" indent="0" algn="ctr" rtl="0">
                        <a:lnSpc>
                          <a:spcPct val="100000"/>
                        </a:lnSpc>
                        <a:spcBef>
                          <a:spcPts val="0"/>
                        </a:spcBef>
                        <a:spcAft>
                          <a:spcPts val="0"/>
                        </a:spcAft>
                        <a:buClr>
                          <a:srgbClr val="000000"/>
                        </a:buClr>
                        <a:buFont typeface="Arial"/>
                        <a:buNone/>
                      </a:pPr>
                      <a:r>
                        <a:rPr lang="en-US" sz="1800" b="1" i="0" u="none" strike="noStrike" cap="none" dirty="0">
                          <a:solidFill>
                            <a:schemeClr val="lt1"/>
                          </a:solidFill>
                          <a:latin typeface="MuseoModerno"/>
                          <a:ea typeface="MuseoModerno"/>
                          <a:cs typeface="Arial"/>
                          <a:sym typeface="MuseoModerno"/>
                        </a:rPr>
                        <a:t>Of all </a:t>
                      </a:r>
                    </a:p>
                  </a:txBody>
                  <a:tcPr marL="36000" marR="36000"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800" b="1" i="0" u="none" strike="noStrike" cap="none" dirty="0">
                          <a:solidFill>
                            <a:schemeClr val="lt1"/>
                          </a:solidFill>
                          <a:latin typeface="MuseoModerno"/>
                          <a:sym typeface="Arial"/>
                        </a:rPr>
                        <a:t>Count OF ‘O’</a:t>
                      </a:r>
                      <a:endParaRPr lang="en-US" sz="1000" b="1" i="0" u="none" strike="noStrike" cap="none" dirty="0">
                        <a:solidFill>
                          <a:schemeClr val="lt1"/>
                        </a:solidFill>
                        <a:latin typeface="MuseoModerno"/>
                        <a:ea typeface="MuseoModerno"/>
                        <a:cs typeface="MuseoModerno"/>
                        <a:sym typeface="MuseoModerno"/>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000" dirty="0">
                          <a:solidFill>
                            <a:schemeClr val="lt1"/>
                          </a:solidFill>
                          <a:latin typeface="MuseoModerno"/>
                        </a:rPr>
                        <a:t>top 3 categories</a:t>
                      </a:r>
                      <a:endParaRPr sz="1000" b="1" i="0" u="none" strike="noStrike" cap="none" dirty="0">
                        <a:solidFill>
                          <a:schemeClr val="lt1"/>
                        </a:solidFill>
                        <a:latin typeface="MuseoModerno"/>
                        <a:ea typeface="MuseoModerno"/>
                        <a:cs typeface="MuseoModerno"/>
                        <a:sym typeface="MuseoModerno"/>
                      </a:endParaRPr>
                    </a:p>
                  </a:txBody>
                  <a:tcPr marL="36000" marR="36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dirty="0">
                          <a:solidFill>
                            <a:schemeClr val="lt1"/>
                          </a:solidFill>
                          <a:latin typeface="MuseoModerno"/>
                          <a:ea typeface="MuseoModerno"/>
                          <a:cs typeface="MuseoModerno"/>
                          <a:sym typeface="MuseoModerno"/>
                        </a:rPr>
                        <a:t>Field</a:t>
                      </a:r>
                      <a:endParaRPr sz="1800" b="1" dirty="0">
                        <a:solidFill>
                          <a:schemeClr val="lt1"/>
                        </a:solidFill>
                        <a:latin typeface="MuseoModerno"/>
                        <a:ea typeface="MuseoModerno"/>
                        <a:cs typeface="MuseoModerno"/>
                        <a:sym typeface="MuseoModerno"/>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761009">
                <a:tc>
                  <a:txBody>
                    <a:bodyPr/>
                    <a:lstStyle/>
                    <a:p>
                      <a:pPr marL="0" lvl="0" indent="0" algn="ctr" rtl="0">
                        <a:spcBef>
                          <a:spcPts val="0"/>
                        </a:spcBef>
                        <a:spcAft>
                          <a:spcPts val="0"/>
                        </a:spcAft>
                        <a:buNone/>
                      </a:pPr>
                      <a:r>
                        <a:rPr lang="en-US" sz="1000" dirty="0">
                          <a:solidFill>
                            <a:schemeClr val="lt1"/>
                          </a:solidFill>
                          <a:latin typeface="Maven Pro Medium"/>
                          <a:ea typeface="Maven Pro Medium"/>
                          <a:cs typeface="Maven Pro Medium"/>
                          <a:sym typeface="Maven Pro Medium"/>
                        </a:rPr>
                        <a:t>the way </a:t>
                      </a:r>
                      <a:r>
                        <a:rPr lang="en-US" sz="1000" dirty="0" err="1">
                          <a:solidFill>
                            <a:schemeClr val="lt1"/>
                          </a:solidFill>
                          <a:latin typeface="Maven Pro Medium"/>
                          <a:ea typeface="Maven Pro Medium"/>
                          <a:cs typeface="Maven Pro Medium"/>
                          <a:sym typeface="Maven Pro Medium"/>
                        </a:rPr>
                        <a:t>Vindicia</a:t>
                      </a:r>
                      <a:r>
                        <a:rPr lang="en-US" sz="1000" dirty="0">
                          <a:solidFill>
                            <a:schemeClr val="lt1"/>
                          </a:solidFill>
                          <a:latin typeface="Maven Pro Medium"/>
                          <a:ea typeface="Maven Pro Medium"/>
                          <a:cs typeface="Maven Pro Medium"/>
                          <a:sym typeface="Maven Pro Medium"/>
                        </a:rPr>
                        <a:t> is presenting the transaction to the payment provider</a:t>
                      </a:r>
                      <a:endParaRPr sz="1000" dirty="0">
                        <a:solidFill>
                          <a:schemeClr val="lt1"/>
                        </a:solidFill>
                        <a:latin typeface="Maven Pro Medium"/>
                        <a:ea typeface="Maven Pro Medium"/>
                        <a:cs typeface="Maven Pro Medium"/>
                        <a:sym typeface="Maven Pro Medium"/>
                      </a:endParaRPr>
                    </a:p>
                  </a:txBody>
                  <a:tcPr marL="36000" marR="36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100" b="0" i="0" u="none" strike="noStrike" cap="none" dirty="0">
                          <a:solidFill>
                            <a:schemeClr val="lt1"/>
                          </a:solidFill>
                          <a:latin typeface="MuseoModerno"/>
                          <a:ea typeface="Maven Pro Medium"/>
                          <a:cs typeface="Arial"/>
                          <a:sym typeface="Maven Pro Medium"/>
                        </a:rPr>
                        <a:t>WHEN </a:t>
                      </a:r>
                      <a:r>
                        <a:rPr lang="en-US" sz="1100" b="0" i="0" u="none" strike="noStrike" cap="none" dirty="0" err="1">
                          <a:solidFill>
                            <a:schemeClr val="lt1"/>
                          </a:solidFill>
                          <a:latin typeface="MuseoModerno"/>
                          <a:ea typeface="Maven Pro Medium"/>
                          <a:cs typeface="Arial"/>
                          <a:sym typeface="Maven Pro Medium"/>
                        </a:rPr>
                        <a:t>Vindicia</a:t>
                      </a:r>
                      <a:r>
                        <a:rPr lang="en-US" sz="1100" b="0" i="0" u="none" strike="noStrike" cap="none" dirty="0">
                          <a:solidFill>
                            <a:schemeClr val="lt1"/>
                          </a:solidFill>
                          <a:latin typeface="MuseoModerno"/>
                          <a:ea typeface="Maven Pro Medium"/>
                          <a:cs typeface="Arial"/>
                          <a:sym typeface="Maven Pro Medium"/>
                        </a:rPr>
                        <a:t> GIVE 1 ITS 0</a:t>
                      </a:r>
                      <a:endParaRPr sz="1100" b="0" i="0" u="none" strike="noStrike" cap="none" dirty="0">
                        <a:solidFill>
                          <a:schemeClr val="lt1"/>
                        </a:solidFill>
                        <a:latin typeface="MuseoModerno"/>
                        <a:ea typeface="Maven Pro Medium"/>
                        <a:cs typeface="Arial"/>
                        <a:sym typeface="Maven Pro Medium"/>
                      </a:endParaRPr>
                    </a:p>
                  </a:txBody>
                  <a:tcPr marL="36000" marR="36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100" b="0" i="0" u="none" strike="noStrike" cap="none" dirty="0">
                          <a:solidFill>
                            <a:schemeClr val="lt1"/>
                          </a:solidFill>
                          <a:latin typeface="MuseoModerno"/>
                          <a:ea typeface="Maven Pro Medium"/>
                          <a:cs typeface="Arial"/>
                          <a:sym typeface="Maven Pro Medium"/>
                        </a:rPr>
                        <a:t>73.4%</a:t>
                      </a:r>
                    </a:p>
                    <a:p>
                      <a:pPr marL="0" lvl="0" indent="0" algn="ctr" rtl="0">
                        <a:spcBef>
                          <a:spcPts val="0"/>
                        </a:spcBef>
                        <a:spcAft>
                          <a:spcPts val="0"/>
                        </a:spcAft>
                        <a:buNone/>
                      </a:pPr>
                      <a:r>
                        <a:rPr lang="en-US" sz="1100" b="0" i="0" u="none" strike="noStrike" cap="none" dirty="0">
                          <a:solidFill>
                            <a:schemeClr val="lt1"/>
                          </a:solidFill>
                          <a:latin typeface="MuseoModerno"/>
                          <a:ea typeface="Maven Pro Medium"/>
                          <a:cs typeface="Arial"/>
                          <a:sym typeface="Maven Pro Medium"/>
                        </a:rPr>
                        <a:t>26.6%</a:t>
                      </a:r>
                      <a:endParaRPr sz="1100" b="0" i="0" u="none" strike="noStrike" cap="none" dirty="0">
                        <a:solidFill>
                          <a:schemeClr val="lt1"/>
                        </a:solidFill>
                        <a:latin typeface="MuseoModerno"/>
                        <a:ea typeface="Maven Pro Medium"/>
                        <a:cs typeface="Arial"/>
                        <a:sym typeface="Maven Pro Medium"/>
                      </a:endParaRPr>
                    </a:p>
                  </a:txBody>
                  <a:tcPr marL="36000" marR="36000"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100" b="0" i="0" u="none" strike="noStrike" cap="none" dirty="0">
                          <a:solidFill>
                            <a:schemeClr val="lt1"/>
                          </a:solidFill>
                          <a:latin typeface="MuseoModerno"/>
                          <a:ea typeface="Maven Pro Medium"/>
                          <a:cs typeface="Arial"/>
                          <a:sym typeface="Maven Pro Medium"/>
                        </a:rPr>
                        <a:t>700K+</a:t>
                      </a:r>
                    </a:p>
                    <a:p>
                      <a:pPr marL="0" lvl="0" indent="0" algn="ctr" rtl="0">
                        <a:spcBef>
                          <a:spcPts val="0"/>
                        </a:spcBef>
                        <a:spcAft>
                          <a:spcPts val="0"/>
                        </a:spcAft>
                        <a:buNone/>
                      </a:pPr>
                      <a:r>
                        <a:rPr lang="en-US" sz="1100" b="0" i="0" u="none" strike="noStrike" cap="none" dirty="0">
                          <a:solidFill>
                            <a:schemeClr val="lt1"/>
                          </a:solidFill>
                          <a:latin typeface="MuseoModerno"/>
                          <a:ea typeface="Maven Pro Medium"/>
                          <a:cs typeface="Arial"/>
                          <a:sym typeface="Maven Pro Medium"/>
                        </a:rPr>
                        <a:t>300K-</a:t>
                      </a:r>
                    </a:p>
                    <a:p>
                      <a:pPr marL="0" lvl="0" indent="0" algn="ctr" rtl="0">
                        <a:spcBef>
                          <a:spcPts val="0"/>
                        </a:spcBef>
                        <a:spcAft>
                          <a:spcPts val="0"/>
                        </a:spcAft>
                        <a:buNone/>
                      </a:pPr>
                      <a:endParaRPr sz="1100" b="0" i="0" u="none" strike="noStrike" cap="none" dirty="0">
                        <a:solidFill>
                          <a:schemeClr val="lt1"/>
                        </a:solidFill>
                        <a:latin typeface="MuseoModerno"/>
                        <a:ea typeface="Maven Pro Medium"/>
                        <a:cs typeface="Arial"/>
                        <a:sym typeface="Maven Pro Medium"/>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100" b="0" i="0" u="none" strike="noStrike" cap="none" dirty="0">
                          <a:solidFill>
                            <a:schemeClr val="lt1"/>
                          </a:solidFill>
                          <a:latin typeface="MuseoModerno"/>
                          <a:ea typeface="Maven Pro Medium"/>
                          <a:cs typeface="Arial"/>
                          <a:sym typeface="Maven Pro Medium"/>
                        </a:rPr>
                        <a:t>1</a:t>
                      </a:r>
                    </a:p>
                    <a:p>
                      <a:pPr marL="0" lvl="0" indent="0" algn="ctr" rtl="0">
                        <a:spcBef>
                          <a:spcPts val="0"/>
                        </a:spcBef>
                        <a:spcAft>
                          <a:spcPts val="0"/>
                        </a:spcAft>
                        <a:buNone/>
                      </a:pPr>
                      <a:r>
                        <a:rPr lang="en-US" sz="1100" b="0" i="0" u="none" strike="noStrike" cap="none" dirty="0">
                          <a:solidFill>
                            <a:schemeClr val="lt1"/>
                          </a:solidFill>
                          <a:latin typeface="MuseoModerno"/>
                          <a:ea typeface="Maven Pro Medium"/>
                          <a:cs typeface="Arial"/>
                          <a:sym typeface="Maven Pro Medium"/>
                        </a:rPr>
                        <a:t>0</a:t>
                      </a:r>
                      <a:endParaRPr sz="1100" b="0" i="0" u="none" strike="noStrike" cap="none" dirty="0">
                        <a:solidFill>
                          <a:schemeClr val="lt1"/>
                        </a:solidFill>
                        <a:latin typeface="MuseoModerno"/>
                        <a:ea typeface="Maven Pro Medium"/>
                        <a:cs typeface="Arial"/>
                        <a:sym typeface="Maven Pro Medium"/>
                      </a:endParaRPr>
                    </a:p>
                  </a:txBody>
                  <a:tcPr marL="36000" marR="36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lt1"/>
                          </a:solidFill>
                          <a:latin typeface="MuseoModerno"/>
                          <a:ea typeface="Arial"/>
                          <a:cs typeface="Arial"/>
                          <a:sym typeface="Arial"/>
                        </a:rPr>
                        <a:t> recurring   </a:t>
                      </a: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907362">
                <a:tc>
                  <a:txBody>
                    <a:bodyPr/>
                    <a:lstStyle/>
                    <a:p>
                      <a:pPr marL="0" lvl="0" indent="0" algn="ctr" rtl="0">
                        <a:spcBef>
                          <a:spcPts val="0"/>
                        </a:spcBef>
                        <a:spcAft>
                          <a:spcPts val="0"/>
                        </a:spcAft>
                        <a:buNone/>
                      </a:pPr>
                      <a:r>
                        <a:rPr lang="en-US" sz="1000" dirty="0">
                          <a:solidFill>
                            <a:schemeClr val="lt1"/>
                          </a:solidFill>
                          <a:latin typeface="Maven Pro Medium"/>
                          <a:ea typeface="Maven Pro Medium"/>
                          <a:cs typeface="Maven Pro Medium"/>
                          <a:sym typeface="Maven Pro Medium"/>
                        </a:rPr>
                        <a:t>if partial charge instead of charging the whole amount of transaction is allowed</a:t>
                      </a:r>
                      <a:endParaRPr sz="1000" dirty="0">
                        <a:solidFill>
                          <a:schemeClr val="lt1"/>
                        </a:solidFill>
                        <a:latin typeface="Maven Pro Medium"/>
                        <a:ea typeface="Maven Pro Medium"/>
                        <a:cs typeface="Maven Pro Medium"/>
                        <a:sym typeface="Maven Pro Medium"/>
                      </a:endParaRPr>
                    </a:p>
                  </a:txBody>
                  <a:tcPr marL="144000" marR="144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a:solidFill>
                            <a:schemeClr val="lt1"/>
                          </a:solidFill>
                          <a:latin typeface="MuseoModerno"/>
                          <a:ea typeface="Maven Pro Medium"/>
                          <a:cs typeface="Arial"/>
                          <a:sym typeface="Maven Pro Medium"/>
                        </a:rPr>
                        <a:t>CONNECTED TO : </a:t>
                      </a:r>
                      <a:r>
                        <a:rPr lang="en-US" sz="1000" b="0" i="0" u="none" strike="noStrike" cap="none" dirty="0">
                          <a:solidFill>
                            <a:schemeClr val="lt1"/>
                          </a:solidFill>
                          <a:latin typeface="Maven Pro Medium"/>
                          <a:ea typeface="Arial"/>
                          <a:cs typeface="Arial"/>
                          <a:sym typeface="Arial"/>
                        </a:rPr>
                        <a:t>‘</a:t>
                      </a:r>
                      <a:r>
                        <a:rPr lang="en-US" sz="1000" b="0" i="0" u="none" strike="noStrike" cap="none" dirty="0" err="1">
                          <a:solidFill>
                            <a:schemeClr val="lt1"/>
                          </a:solidFill>
                          <a:latin typeface="Maven Pro Medium"/>
                          <a:ea typeface="Arial"/>
                          <a:cs typeface="Arial"/>
                          <a:sym typeface="Arial"/>
                        </a:rPr>
                        <a:t>partial_auth_amount</a:t>
                      </a:r>
                      <a:r>
                        <a:rPr lang="en-US" sz="1000" b="0" i="0" u="none" strike="noStrike" cap="none" dirty="0">
                          <a:solidFill>
                            <a:schemeClr val="lt1"/>
                          </a:solidFill>
                          <a:latin typeface="Maven Pro Medium"/>
                          <a:ea typeface="Arial"/>
                          <a:cs typeface="Arial"/>
                          <a:sym typeface="Arial"/>
                        </a:rPr>
                        <a: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err="1">
                          <a:solidFill>
                            <a:schemeClr val="lt1"/>
                          </a:solidFill>
                          <a:latin typeface="Maven Pro Medium"/>
                          <a:ea typeface="Maven Pro Medium"/>
                          <a:cs typeface="Maven Pro Medium"/>
                          <a:sym typeface="Maven Pro Medium"/>
                        </a:rPr>
                        <a:t>partial_auth</a:t>
                      </a:r>
                      <a:endParaRPr lang="en-US" sz="1000" dirty="0">
                        <a:solidFill>
                          <a:schemeClr val="lt1"/>
                        </a:solidFill>
                        <a:latin typeface="Maven Pro Medium"/>
                        <a:ea typeface="Maven Pro Medium"/>
                        <a:cs typeface="Maven Pro Medium"/>
                        <a:sym typeface="Maven Pro Medium"/>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a:solidFill>
                            <a:schemeClr val="lt1"/>
                          </a:solidFill>
                          <a:latin typeface="Maven Pro Medium"/>
                          <a:ea typeface="Arial"/>
                          <a:cs typeface="Arial"/>
                          <a:sym typeface="Arial"/>
                        </a:rPr>
                        <a:t>is usually allowed</a:t>
                      </a:r>
                      <a:endParaRPr lang="en-US" sz="1000" b="0" i="0" u="none" strike="noStrike" cap="none" dirty="0">
                        <a:solidFill>
                          <a:schemeClr val="lt1"/>
                        </a:solidFill>
                        <a:latin typeface="MuseoModerno"/>
                        <a:ea typeface="Maven Pro Medium"/>
                        <a:cs typeface="Arial"/>
                        <a:sym typeface="Maven Pro Medium"/>
                      </a:endParaRPr>
                    </a:p>
                  </a:txBody>
                  <a:tcPr marL="144000" marR="144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99%</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0.0001%</a:t>
                      </a:r>
                    </a:p>
                  </a:txBody>
                  <a:tcPr marL="108000" marR="108000"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lt1"/>
                          </a:solidFill>
                          <a:latin typeface="MuseoModerno"/>
                          <a:ea typeface="Maven Pro Medium"/>
                          <a:cs typeface="Arial"/>
                          <a:sym typeface="Maven Pro Medium"/>
                        </a:rPr>
                        <a:t>800K-</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lt1"/>
                          </a:solidFill>
                          <a:latin typeface="MuseoModerno"/>
                          <a:ea typeface="Maven Pro Medium"/>
                          <a:cs typeface="Arial"/>
                          <a:sym typeface="Maven Pro Medium"/>
                        </a:rPr>
                        <a:t>2.5k-</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1-yes</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0-no</a:t>
                      </a:r>
                      <a:endParaRPr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dirty="0" err="1">
                          <a:solidFill>
                            <a:schemeClr val="lt1"/>
                          </a:solidFill>
                          <a:latin typeface="Maven Pro Medium"/>
                          <a:ea typeface="Maven Pro Medium"/>
                          <a:cs typeface="Maven Pro Medium"/>
                          <a:sym typeface="Maven Pro Medium"/>
                        </a:rPr>
                        <a:t>partial_auth</a:t>
                      </a:r>
                      <a:endParaRPr dirty="0">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81955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chemeClr val="lt1"/>
                          </a:solidFill>
                          <a:latin typeface="Maven Pro Medium"/>
                          <a:ea typeface="Maven Pro Medium"/>
                          <a:cs typeface="Maven Pro Medium"/>
                          <a:sym typeface="Maven Pro Medium"/>
                        </a:rPr>
                        <a:t>id of a merchant providing service to the customer</a:t>
                      </a: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a:solidFill>
                            <a:schemeClr val="lt1"/>
                          </a:solidFill>
                          <a:latin typeface="MuseoModerno"/>
                          <a:ea typeface="Maven Pro Medium"/>
                          <a:cs typeface="Arial"/>
                          <a:sym typeface="Maven Pro Medium"/>
                        </a:rPr>
                        <a:t>USE MORE, BUT MORE ‘O’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000" b="0" i="0" u="none" strike="noStrike" cap="none" dirty="0">
                        <a:solidFill>
                          <a:schemeClr val="lt1"/>
                        </a:solidFill>
                        <a:latin typeface="MuseoModerno"/>
                        <a:cs typeface="Arial"/>
                        <a:sym typeface="Arial"/>
                      </a:endParaRP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dirty="0">
                          <a:solidFill>
                            <a:schemeClr val="lt1"/>
                          </a:solidFill>
                          <a:latin typeface="MuseoModerno"/>
                          <a:ea typeface="Maven Pro Medium"/>
                          <a:cs typeface="Arial"/>
                          <a:sym typeface="Maven Pro Medium"/>
                        </a:rPr>
                        <a:t>34.1%</a:t>
                      </a:r>
                    </a:p>
                    <a:p>
                      <a:pPr marL="0" marR="0" lvl="0" indent="0" algn="ctr" rtl="0">
                        <a:lnSpc>
                          <a:spcPct val="100000"/>
                        </a:lnSpc>
                        <a:spcBef>
                          <a:spcPts val="0"/>
                        </a:spcBef>
                        <a:spcAft>
                          <a:spcPts val="0"/>
                        </a:spcAft>
                        <a:buClr>
                          <a:srgbClr val="000000"/>
                        </a:buClr>
                        <a:buFont typeface="Arial"/>
                        <a:buNone/>
                      </a:pPr>
                      <a:r>
                        <a:rPr lang="en-US" sz="1000" b="0" i="0" u="none" strike="noStrike" cap="none" dirty="0">
                          <a:solidFill>
                            <a:schemeClr val="lt1"/>
                          </a:solidFill>
                          <a:latin typeface="MuseoModerno"/>
                          <a:ea typeface="Maven Pro Medium"/>
                          <a:cs typeface="Arial"/>
                          <a:sym typeface="Maven Pro Medium"/>
                        </a:rPr>
                        <a:t>28.1%</a:t>
                      </a:r>
                    </a:p>
                    <a:p>
                      <a:pPr marL="0" marR="0" lvl="0" indent="0" algn="ctr" rtl="0">
                        <a:lnSpc>
                          <a:spcPct val="100000"/>
                        </a:lnSpc>
                        <a:spcBef>
                          <a:spcPts val="0"/>
                        </a:spcBef>
                        <a:spcAft>
                          <a:spcPts val="0"/>
                        </a:spcAft>
                        <a:buClr>
                          <a:srgbClr val="000000"/>
                        </a:buClr>
                        <a:buFont typeface="Arial"/>
                        <a:buNone/>
                      </a:pPr>
                      <a:r>
                        <a:rPr lang="en-US" sz="1000" b="0" i="0" u="none" strike="noStrike" cap="none" dirty="0">
                          <a:solidFill>
                            <a:schemeClr val="lt1"/>
                          </a:solidFill>
                          <a:latin typeface="MuseoModerno"/>
                          <a:ea typeface="Maven Pro Medium"/>
                          <a:cs typeface="Arial"/>
                          <a:sym typeface="Maven Pro Medium"/>
                        </a:rPr>
                        <a:t>4.4%</a:t>
                      </a:r>
                      <a:endParaRPr sz="10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350K+</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50k-</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50k--</a:t>
                      </a:r>
                    </a:p>
                    <a:p>
                      <a:pPr marL="0" marR="0" lvl="0" indent="0" algn="ctr" rtl="0">
                        <a:lnSpc>
                          <a:spcPct val="100000"/>
                        </a:lnSpc>
                        <a:spcBef>
                          <a:spcPts val="0"/>
                        </a:spcBef>
                        <a:spcAft>
                          <a:spcPts val="0"/>
                        </a:spcAft>
                        <a:buClr>
                          <a:srgbClr val="000000"/>
                        </a:buClr>
                        <a:buFont typeface="Arial"/>
                        <a:buNone/>
                      </a:pPr>
                      <a:endParaRPr lang="en-US"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Merchant_9</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lt1"/>
                          </a:solidFill>
                          <a:latin typeface="MuseoModerno"/>
                          <a:ea typeface="Maven Pro Medium"/>
                          <a:cs typeface="Arial"/>
                          <a:sym typeface="Maven Pro Medium"/>
                        </a:rPr>
                        <a:t>Merchant_1</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lt1"/>
                          </a:solidFill>
                          <a:latin typeface="MuseoModerno"/>
                          <a:ea typeface="Maven Pro Medium"/>
                          <a:cs typeface="Arial"/>
                          <a:sym typeface="Maven Pro Medium"/>
                        </a:rPr>
                        <a:t>Merchant_18</a:t>
                      </a:r>
                    </a:p>
                    <a:p>
                      <a:pPr marL="0" marR="0" lvl="0" indent="0" algn="ctr" rtl="0">
                        <a:lnSpc>
                          <a:spcPct val="100000"/>
                        </a:lnSpc>
                        <a:spcBef>
                          <a:spcPts val="0"/>
                        </a:spcBef>
                        <a:spcAft>
                          <a:spcPts val="0"/>
                        </a:spcAft>
                        <a:buClr>
                          <a:srgbClr val="000000"/>
                        </a:buClr>
                        <a:buFont typeface="Arial"/>
                        <a:buNone/>
                      </a:pPr>
                      <a:endParaRPr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dirty="0" err="1">
                          <a:solidFill>
                            <a:schemeClr val="lt1"/>
                          </a:solidFill>
                          <a:latin typeface="Maven Pro Medium"/>
                          <a:ea typeface="Arial"/>
                          <a:cs typeface="Arial"/>
                          <a:sym typeface="Arial"/>
                        </a:rPr>
                        <a:t>merchant_id_anonymized</a:t>
                      </a:r>
                      <a:endParaRPr lang="en-US" sz="1400" b="0" i="0" u="none" strike="noStrike" cap="none" dirty="0">
                        <a:solidFill>
                          <a:schemeClr val="lt1"/>
                        </a:solidFill>
                        <a:latin typeface="Maven Pro Medium"/>
                        <a:ea typeface="Arial"/>
                        <a:cs typeface="Arial"/>
                        <a:sym typeface="Arial"/>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819550">
                <a:tc>
                  <a:txBody>
                    <a:bodyPr/>
                    <a:lstStyle/>
                    <a:p>
                      <a:pPr marL="0" lvl="0" indent="0" algn="ctr" rtl="0">
                        <a:spcBef>
                          <a:spcPts val="0"/>
                        </a:spcBef>
                        <a:spcAft>
                          <a:spcPts val="0"/>
                        </a:spcAft>
                        <a:buNone/>
                      </a:pPr>
                      <a:r>
                        <a:rPr lang="en-US" sz="1000" dirty="0">
                          <a:solidFill>
                            <a:schemeClr val="lt1"/>
                          </a:solidFill>
                          <a:latin typeface="Maven Pro Medium"/>
                          <a:ea typeface="Maven Pro Medium"/>
                          <a:cs typeface="Maven Pro Medium"/>
                          <a:sym typeface="Maven Pro Medium"/>
                        </a:rPr>
                        <a:t>frequency of a billing plan for a subscription</a:t>
                      </a: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he-IL" sz="1000" b="0" i="0" u="none" strike="noStrike" cap="none" dirty="0">
                          <a:solidFill>
                            <a:schemeClr val="lt1"/>
                          </a:solidFill>
                          <a:latin typeface="MuseoModerno"/>
                          <a:ea typeface="Maven Pro Medium"/>
                          <a:cs typeface="Arial"/>
                          <a:sym typeface="Maven Pro Medium"/>
                        </a:rPr>
                        <a:t>=</a:t>
                      </a:r>
                      <a:r>
                        <a:rPr lang="en-US" sz="1000" b="0" i="0" u="none" strike="noStrike" cap="none" dirty="0" err="1">
                          <a:solidFill>
                            <a:schemeClr val="lt1"/>
                          </a:solidFill>
                          <a:latin typeface="Maven Pro Medium"/>
                          <a:ea typeface="Arial"/>
                          <a:cs typeface="Arial"/>
                          <a:sym typeface="Arial"/>
                        </a:rPr>
                        <a:t>autobill_cycle</a:t>
                      </a:r>
                      <a:r>
                        <a:rPr lang="en-US" sz="1000" b="0" i="0" u="none" strike="noStrike" cap="none" dirty="0">
                          <a:solidFill>
                            <a:schemeClr val="lt1"/>
                          </a:solidFill>
                          <a:latin typeface="Maven Pro Medium"/>
                          <a:ea typeface="Arial"/>
                          <a:cs typeface="Arial"/>
                          <a:sym typeface="Arial"/>
                        </a:rPr>
                        <a:t>   </a:t>
                      </a:r>
                    </a:p>
                    <a:p>
                      <a:pPr marL="0" lvl="0" indent="0" algn="ctr" rtl="0">
                        <a:spcBef>
                          <a:spcPts val="0"/>
                        </a:spcBef>
                        <a:spcAft>
                          <a:spcPts val="0"/>
                        </a:spcAft>
                        <a:buNone/>
                      </a:pPr>
                      <a:r>
                        <a:rPr lang="en-US" sz="1000" b="0" i="0" u="none" strike="noStrike" cap="none" dirty="0">
                          <a:solidFill>
                            <a:schemeClr val="lt1"/>
                          </a:solidFill>
                          <a:latin typeface="Maven Pro Medium"/>
                          <a:ea typeface="Arial"/>
                          <a:cs typeface="Arial"/>
                          <a:sym typeface="Arial"/>
                        </a:rPr>
                        <a:t> </a:t>
                      </a:r>
                      <a:endParaRPr lang="en-US" sz="10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84%</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4.7%</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2.6%</a:t>
                      </a:r>
                    </a:p>
                  </a:txBody>
                  <a:tcPr marL="108000" marR="108000" marT="91425" marB="91425" anchor="ctr">
                    <a:lnL w="19050" cap="flat" cmpd="sng">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800K</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2K</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500</a:t>
                      </a:r>
                    </a:p>
                    <a:p>
                      <a:pPr marL="0" marR="0" lvl="0" indent="0" algn="ctr" rtl="0">
                        <a:lnSpc>
                          <a:spcPct val="100000"/>
                        </a:lnSpc>
                        <a:spcBef>
                          <a:spcPts val="0"/>
                        </a:spcBef>
                        <a:spcAft>
                          <a:spcPts val="0"/>
                        </a:spcAft>
                        <a:buClr>
                          <a:srgbClr val="000000"/>
                        </a:buClr>
                        <a:buFont typeface="Arial"/>
                        <a:buNone/>
                      </a:pPr>
                      <a:endParaRPr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0</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1</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2</a:t>
                      </a:r>
                      <a:endParaRPr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dirty="0">
                          <a:solidFill>
                            <a:schemeClr val="lt1"/>
                          </a:solidFill>
                          <a:latin typeface="Maven Pro Medium"/>
                          <a:ea typeface="Arial"/>
                          <a:cs typeface="Arial"/>
                          <a:sym typeface="Arial"/>
                        </a:rPr>
                        <a:t> </a:t>
                      </a:r>
                      <a:r>
                        <a:rPr lang="en-US" sz="1400" b="0" i="0" u="none" strike="noStrike" cap="none" dirty="0" err="1">
                          <a:solidFill>
                            <a:schemeClr val="lt1"/>
                          </a:solidFill>
                          <a:latin typeface="MuseoModerno"/>
                          <a:ea typeface="Maven Pro Medium"/>
                          <a:cs typeface="Arial"/>
                          <a:sym typeface="Maven Pro Medium"/>
                        </a:rPr>
                        <a:t>billing_plan_cycle</a:t>
                      </a:r>
                      <a:endParaRPr lang="en-US" sz="1400" b="0" i="0" u="none" strike="noStrike" cap="none" dirty="0">
                        <a:solidFill>
                          <a:schemeClr val="lt1"/>
                        </a:solidFill>
                        <a:latin typeface="Maven Pro Medium"/>
                        <a:ea typeface="Arial"/>
                        <a:cs typeface="Arial"/>
                        <a:sym typeface="Arial"/>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1080677">
                <a:tc>
                  <a:txBody>
                    <a:bodyPr/>
                    <a:lstStyle/>
                    <a:p>
                      <a:pPr marL="0" lvl="0" indent="0" algn="ctr" rtl="0">
                        <a:spcBef>
                          <a:spcPts val="0"/>
                        </a:spcBef>
                        <a:spcAft>
                          <a:spcPts val="0"/>
                        </a:spcAft>
                        <a:buNone/>
                      </a:pPr>
                      <a:r>
                        <a:rPr lang="en-US" sz="900" dirty="0">
                          <a:solidFill>
                            <a:schemeClr val="lt1"/>
                          </a:solidFill>
                          <a:latin typeface="Maven Pro Medium"/>
                          <a:ea typeface="Maven Pro Medium"/>
                          <a:cs typeface="Maven Pro Medium"/>
                          <a:sym typeface="Maven Pro Medium"/>
                        </a:rPr>
                        <a:t>actions taken by Retain, trying to charge previously canceled transactions. If a charge occurred 1 else 0</a:t>
                      </a:r>
                    </a:p>
                  </a:txBody>
                  <a:tcPr marL="108000" marR="108000"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chemeClr val="lt1"/>
                          </a:solidFill>
                          <a:latin typeface="MuseoModerno"/>
                          <a:ea typeface="Maven Pro Medium"/>
                          <a:cs typeface="Arial"/>
                          <a:sym typeface="Maven Pro Medium"/>
                        </a:rPr>
                        <a:t>In most cases, no charged occurred, so the value is also 0</a:t>
                      </a:r>
                    </a:p>
                  </a:txBody>
                  <a:tcPr marL="108000" marR="108000"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99.9%</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0.1%</a:t>
                      </a:r>
                    </a:p>
                  </a:txBody>
                  <a:tcPr marL="108000" marR="108000"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Mostly 0</a:t>
                      </a:r>
                      <a:endParaRPr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0</a:t>
                      </a:r>
                    </a:p>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1</a:t>
                      </a:r>
                    </a:p>
                  </a:txBody>
                  <a:tcPr marL="108000" marR="108000"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r>
                        <a:rPr lang="en-US" sz="1400" b="0" i="0" u="none" strike="noStrike" cap="none" dirty="0" err="1">
                          <a:solidFill>
                            <a:schemeClr val="lt1"/>
                          </a:solidFill>
                          <a:latin typeface="Maven Pro Medium"/>
                          <a:ea typeface="Arial"/>
                          <a:cs typeface="Arial"/>
                          <a:sym typeface="Arial"/>
                        </a:rPr>
                        <a:t>forced_deposit</a:t>
                      </a:r>
                      <a:r>
                        <a:rPr lang="en-US" sz="1400" b="0" i="0" u="none" strike="noStrike" cap="none" dirty="0">
                          <a:solidFill>
                            <a:schemeClr val="lt1"/>
                          </a:solidFill>
                          <a:latin typeface="Maven Pro Medium"/>
                          <a:ea typeface="Arial"/>
                          <a:cs typeface="Arial"/>
                          <a:sym typeface="Arial"/>
                        </a:rPr>
                        <a:t> </a:t>
                      </a: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4212252708"/>
                  </a:ext>
                </a:extLst>
              </a:tr>
            </a:tbl>
          </a:graphicData>
        </a:graphic>
      </p:graphicFrame>
      <p:cxnSp>
        <p:nvCxnSpPr>
          <p:cNvPr id="3" name="Google Shape;469;p56">
            <a:extLst>
              <a:ext uri="{FF2B5EF4-FFF2-40B4-BE49-F238E27FC236}">
                <a16:creationId xmlns:a16="http://schemas.microsoft.com/office/drawing/2014/main" id="{5A96983C-1962-7808-F3D1-DA1921E95180}"/>
              </a:ext>
            </a:extLst>
          </p:cNvPr>
          <p:cNvCxnSpPr>
            <a:cxnSpLocks/>
          </p:cNvCxnSpPr>
          <p:nvPr/>
        </p:nvCxnSpPr>
        <p:spPr>
          <a:xfrm>
            <a:off x="2955723" y="1362451"/>
            <a:ext cx="0" cy="510988"/>
          </a:xfrm>
          <a:prstGeom prst="straightConnector1">
            <a:avLst/>
          </a:prstGeom>
          <a:noFill/>
          <a:ln w="19050" cap="flat" cmpd="sng">
            <a:solidFill>
              <a:schemeClr val="lt1"/>
            </a:solidFill>
            <a:prstDash val="solid"/>
            <a:round/>
            <a:headEnd type="none" w="med" len="med"/>
            <a:tailEnd type="oval" w="med" len="med"/>
          </a:ln>
        </p:spPr>
      </p:cxnSp>
    </p:spTree>
    <p:extLst>
      <p:ext uri="{BB962C8B-B14F-4D97-AF65-F5344CB8AC3E}">
        <p14:creationId xmlns:p14="http://schemas.microsoft.com/office/powerpoint/2010/main" val="2451439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5" name="Picture 4">
            <a:extLst>
              <a:ext uri="{FF2B5EF4-FFF2-40B4-BE49-F238E27FC236}">
                <a16:creationId xmlns:a16="http://schemas.microsoft.com/office/drawing/2014/main" id="{198A13F8-453D-44DF-F47C-EAA615E4791B}"/>
              </a:ext>
            </a:extLst>
          </p:cNvPr>
          <p:cNvPicPr>
            <a:picLocks noChangeAspect="1"/>
          </p:cNvPicPr>
          <p:nvPr/>
        </p:nvPicPr>
        <p:blipFill>
          <a:blip r:embed="rId3"/>
          <a:stretch>
            <a:fillRect/>
          </a:stretch>
        </p:blipFill>
        <p:spPr>
          <a:xfrm>
            <a:off x="486106" y="968737"/>
            <a:ext cx="3803088" cy="3059088"/>
          </a:xfrm>
          <a:prstGeom prst="rect">
            <a:avLst/>
          </a:prstGeom>
        </p:spPr>
      </p:pic>
      <p:sp>
        <p:nvSpPr>
          <p:cNvPr id="7" name="TextBox 6">
            <a:extLst>
              <a:ext uri="{FF2B5EF4-FFF2-40B4-BE49-F238E27FC236}">
                <a16:creationId xmlns:a16="http://schemas.microsoft.com/office/drawing/2014/main" id="{743E3801-8EC7-E149-77E2-220D147E3AFE}"/>
              </a:ext>
            </a:extLst>
          </p:cNvPr>
          <p:cNvSpPr txBox="1"/>
          <p:nvPr/>
        </p:nvSpPr>
        <p:spPr>
          <a:xfrm>
            <a:off x="3128870" y="4287611"/>
            <a:ext cx="5230906" cy="523220"/>
          </a:xfrm>
          <a:prstGeom prst="rect">
            <a:avLst/>
          </a:prstGeom>
          <a:noFill/>
        </p:spPr>
        <p:txBody>
          <a:bodyPr wrap="square">
            <a:spAutoFit/>
          </a:bodyPr>
          <a:lstStyle/>
          <a:p>
            <a:r>
              <a:rPr lang="en-US" sz="2800" dirty="0">
                <a:solidFill>
                  <a:schemeClr val="lt1"/>
                </a:solidFill>
                <a:latin typeface="MuseoModerno ExtraBold"/>
              </a:rPr>
              <a:t>‘</a:t>
            </a:r>
            <a:r>
              <a:rPr lang="en-US" sz="2800" dirty="0" err="1">
                <a:solidFill>
                  <a:schemeClr val="lt1"/>
                </a:solidFill>
                <a:latin typeface="MuseoModerno ExtraBold"/>
              </a:rPr>
              <a:t>credit_card_brand</a:t>
            </a:r>
            <a:r>
              <a:rPr lang="en-US" sz="2800" dirty="0">
                <a:solidFill>
                  <a:schemeClr val="lt1"/>
                </a:solidFill>
                <a:latin typeface="MuseoModerno ExtraBold"/>
              </a:rPr>
              <a:t>’</a:t>
            </a:r>
          </a:p>
        </p:txBody>
      </p:sp>
      <p:pic>
        <p:nvPicPr>
          <p:cNvPr id="3" name="Picture 2">
            <a:extLst>
              <a:ext uri="{FF2B5EF4-FFF2-40B4-BE49-F238E27FC236}">
                <a16:creationId xmlns:a16="http://schemas.microsoft.com/office/drawing/2014/main" id="{6208159F-2300-F2F0-544A-000A4A33A27D}"/>
              </a:ext>
            </a:extLst>
          </p:cNvPr>
          <p:cNvPicPr>
            <a:picLocks noChangeAspect="1"/>
          </p:cNvPicPr>
          <p:nvPr/>
        </p:nvPicPr>
        <p:blipFill>
          <a:blip r:embed="rId4"/>
          <a:stretch>
            <a:fillRect/>
          </a:stretch>
        </p:blipFill>
        <p:spPr>
          <a:xfrm>
            <a:off x="4948518" y="954761"/>
            <a:ext cx="3709376" cy="3073064"/>
          </a:xfrm>
          <a:prstGeom prst="rect">
            <a:avLst/>
          </a:prstGeom>
        </p:spPr>
      </p:pic>
      <p:sp>
        <p:nvSpPr>
          <p:cNvPr id="9" name="TextBox 8">
            <a:extLst>
              <a:ext uri="{FF2B5EF4-FFF2-40B4-BE49-F238E27FC236}">
                <a16:creationId xmlns:a16="http://schemas.microsoft.com/office/drawing/2014/main" id="{BC12CD3B-19AE-B6EA-1410-F0CF2A81F89C}"/>
              </a:ext>
            </a:extLst>
          </p:cNvPr>
          <p:cNvSpPr txBox="1"/>
          <p:nvPr/>
        </p:nvSpPr>
        <p:spPr>
          <a:xfrm>
            <a:off x="2504364" y="315624"/>
            <a:ext cx="4572000" cy="523220"/>
          </a:xfrm>
          <a:prstGeom prst="rect">
            <a:avLst/>
          </a:prstGeom>
          <a:noFill/>
        </p:spPr>
        <p:txBody>
          <a:bodyPr wrap="square">
            <a:spAutoFit/>
          </a:bodyPr>
          <a:lstStyle/>
          <a:p>
            <a:r>
              <a:rPr kumimoji="0" lang="en-US" sz="2800" b="0" i="0" u="none" strike="noStrike" kern="0" cap="none" spc="0" normalizeH="0" baseline="0" noProof="0" dirty="0">
                <a:ln>
                  <a:noFill/>
                </a:ln>
                <a:solidFill>
                  <a:srgbClr val="FFFFFF"/>
                </a:solidFill>
                <a:effectLst/>
                <a:uLnTx/>
                <a:uFillTx/>
                <a:latin typeface="MuseoModerno ExtraBold"/>
                <a:ea typeface="MuseoModerno ExtraBold"/>
                <a:cs typeface="MuseoModerno ExtraBold"/>
                <a:sym typeface="MuseoModerno ExtraBold"/>
              </a:rPr>
              <a:t>graphs and findings</a:t>
            </a:r>
            <a:endParaRPr lang="en-US" dirty="0"/>
          </a:p>
        </p:txBody>
      </p:sp>
    </p:spTree>
    <p:extLst>
      <p:ext uri="{BB962C8B-B14F-4D97-AF65-F5344CB8AC3E}">
        <p14:creationId xmlns:p14="http://schemas.microsoft.com/office/powerpoint/2010/main" val="3670945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2039859" y="298088"/>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useoModerno ExtraBold"/>
                <a:ea typeface="MuseoModerno ExtraBold"/>
                <a:cs typeface="MuseoModerno ExtraBold"/>
                <a:sym typeface="MuseoModerno ExtraBold"/>
              </a:rPr>
              <a:t>graphs and findings</a:t>
            </a:r>
            <a:endParaRPr dirty="0">
              <a:latin typeface="MuseoModerno ExtraBold"/>
              <a:ea typeface="MuseoModerno ExtraBold"/>
              <a:cs typeface="MuseoModerno ExtraBold"/>
              <a:sym typeface="MuseoModerno ExtraBold"/>
            </a:endParaRPr>
          </a:p>
        </p:txBody>
      </p:sp>
      <p:pic>
        <p:nvPicPr>
          <p:cNvPr id="10" name="Picture 9">
            <a:extLst>
              <a:ext uri="{FF2B5EF4-FFF2-40B4-BE49-F238E27FC236}">
                <a16:creationId xmlns:a16="http://schemas.microsoft.com/office/drawing/2014/main" id="{C8C343BF-B775-E7F0-34EB-F062BBB86B58}"/>
              </a:ext>
            </a:extLst>
          </p:cNvPr>
          <p:cNvPicPr>
            <a:picLocks noChangeAspect="1"/>
          </p:cNvPicPr>
          <p:nvPr/>
        </p:nvPicPr>
        <p:blipFill>
          <a:blip r:embed="rId3"/>
          <a:stretch>
            <a:fillRect/>
          </a:stretch>
        </p:blipFill>
        <p:spPr>
          <a:xfrm>
            <a:off x="591671" y="1493486"/>
            <a:ext cx="3514490" cy="2420470"/>
          </a:xfrm>
          <a:prstGeom prst="rect">
            <a:avLst/>
          </a:prstGeom>
        </p:spPr>
      </p:pic>
      <p:sp>
        <p:nvSpPr>
          <p:cNvPr id="12" name="TextBox 11">
            <a:extLst>
              <a:ext uri="{FF2B5EF4-FFF2-40B4-BE49-F238E27FC236}">
                <a16:creationId xmlns:a16="http://schemas.microsoft.com/office/drawing/2014/main" id="{E7EC860F-171B-D900-9C1E-48367D010BCA}"/>
              </a:ext>
            </a:extLst>
          </p:cNvPr>
          <p:cNvSpPr txBox="1"/>
          <p:nvPr/>
        </p:nvSpPr>
        <p:spPr>
          <a:xfrm>
            <a:off x="2420471" y="4322192"/>
            <a:ext cx="4572000" cy="523220"/>
          </a:xfrm>
          <a:prstGeom prst="rect">
            <a:avLst/>
          </a:prstGeom>
          <a:noFill/>
        </p:spPr>
        <p:txBody>
          <a:bodyPr wrap="square">
            <a:spAutoFit/>
          </a:bodyPr>
          <a:lstStyle/>
          <a:p>
            <a:r>
              <a:rPr lang="en-US" sz="2800" dirty="0">
                <a:solidFill>
                  <a:schemeClr val="lt1"/>
                </a:solidFill>
                <a:latin typeface="MuseoModerno ExtraBold"/>
                <a:sym typeface="MuseoModerno"/>
              </a:rPr>
              <a:t>payment provider</a:t>
            </a:r>
          </a:p>
        </p:txBody>
      </p:sp>
      <p:pic>
        <p:nvPicPr>
          <p:cNvPr id="16" name="Picture 15">
            <a:extLst>
              <a:ext uri="{FF2B5EF4-FFF2-40B4-BE49-F238E27FC236}">
                <a16:creationId xmlns:a16="http://schemas.microsoft.com/office/drawing/2014/main" id="{B2AE053A-1274-AC09-861F-7907FBA94F51}"/>
              </a:ext>
            </a:extLst>
          </p:cNvPr>
          <p:cNvPicPr>
            <a:picLocks noChangeAspect="1"/>
          </p:cNvPicPr>
          <p:nvPr/>
        </p:nvPicPr>
        <p:blipFill>
          <a:blip r:embed="rId4"/>
          <a:stretch>
            <a:fillRect/>
          </a:stretch>
        </p:blipFill>
        <p:spPr>
          <a:xfrm>
            <a:off x="4935071" y="1226247"/>
            <a:ext cx="3421902" cy="295494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2039859" y="298088"/>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useoModerno ExtraBold"/>
                <a:ea typeface="MuseoModerno ExtraBold"/>
                <a:cs typeface="MuseoModerno ExtraBold"/>
                <a:sym typeface="MuseoModerno ExtraBold"/>
              </a:rPr>
              <a:t>graphs and findings</a:t>
            </a:r>
            <a:endParaRPr dirty="0">
              <a:latin typeface="MuseoModerno ExtraBold"/>
              <a:ea typeface="MuseoModerno ExtraBold"/>
              <a:cs typeface="MuseoModerno ExtraBold"/>
              <a:sym typeface="MuseoModerno ExtraBold"/>
            </a:endParaRPr>
          </a:p>
        </p:txBody>
      </p:sp>
      <p:sp>
        <p:nvSpPr>
          <p:cNvPr id="14" name="TextBox 13">
            <a:extLst>
              <a:ext uri="{FF2B5EF4-FFF2-40B4-BE49-F238E27FC236}">
                <a16:creationId xmlns:a16="http://schemas.microsoft.com/office/drawing/2014/main" id="{C989E7F4-ECC2-82F4-A09F-A9B009050CF5}"/>
              </a:ext>
            </a:extLst>
          </p:cNvPr>
          <p:cNvSpPr txBox="1"/>
          <p:nvPr/>
        </p:nvSpPr>
        <p:spPr>
          <a:xfrm>
            <a:off x="2521323" y="4388969"/>
            <a:ext cx="4572000" cy="523220"/>
          </a:xfrm>
          <a:prstGeom prst="rect">
            <a:avLst/>
          </a:prstGeom>
          <a:noFill/>
        </p:spPr>
        <p:txBody>
          <a:bodyPr wrap="square">
            <a:spAutoFit/>
          </a:bodyPr>
          <a:lstStyle/>
          <a:p>
            <a:pPr marL="0" lvl="0" indent="0" algn="ctr" rtl="0">
              <a:spcBef>
                <a:spcPts val="0"/>
              </a:spcBef>
              <a:spcAft>
                <a:spcPts val="0"/>
              </a:spcAft>
              <a:buNone/>
            </a:pPr>
            <a:r>
              <a:rPr lang="en-US" sz="2800" dirty="0">
                <a:solidFill>
                  <a:schemeClr val="lt1"/>
                </a:solidFill>
                <a:latin typeface="MuseoModerno ExtraBold"/>
                <a:sym typeface="Maven Pro Medium"/>
              </a:rPr>
              <a:t>'</a:t>
            </a:r>
            <a:r>
              <a:rPr lang="en-US" sz="2800" dirty="0" err="1">
                <a:solidFill>
                  <a:schemeClr val="lt1"/>
                </a:solidFill>
                <a:latin typeface="MuseoModerno ExtraBold"/>
                <a:sym typeface="Maven Pro Medium"/>
              </a:rPr>
              <a:t>payment_method_id</a:t>
            </a:r>
            <a:r>
              <a:rPr lang="en-US" sz="2800" dirty="0">
                <a:solidFill>
                  <a:schemeClr val="lt1"/>
                </a:solidFill>
                <a:latin typeface="MuseoModerno ExtraBold"/>
                <a:sym typeface="Maven Pro Medium"/>
              </a:rPr>
              <a:t>'</a:t>
            </a:r>
          </a:p>
        </p:txBody>
      </p:sp>
      <p:pic>
        <p:nvPicPr>
          <p:cNvPr id="15" name="Picture 14">
            <a:extLst>
              <a:ext uri="{FF2B5EF4-FFF2-40B4-BE49-F238E27FC236}">
                <a16:creationId xmlns:a16="http://schemas.microsoft.com/office/drawing/2014/main" id="{2BAA1FD6-B0FA-A636-38A6-1D5951A1B71A}"/>
              </a:ext>
            </a:extLst>
          </p:cNvPr>
          <p:cNvPicPr>
            <a:picLocks noChangeAspect="1"/>
          </p:cNvPicPr>
          <p:nvPr/>
        </p:nvPicPr>
        <p:blipFill>
          <a:blip r:embed="rId3"/>
          <a:stretch>
            <a:fillRect/>
          </a:stretch>
        </p:blipFill>
        <p:spPr>
          <a:xfrm>
            <a:off x="3059204" y="1332751"/>
            <a:ext cx="3369049" cy="2931181"/>
          </a:xfrm>
          <a:prstGeom prst="rect">
            <a:avLst/>
          </a:prstGeom>
        </p:spPr>
      </p:pic>
    </p:spTree>
    <p:extLst>
      <p:ext uri="{BB962C8B-B14F-4D97-AF65-F5344CB8AC3E}">
        <p14:creationId xmlns:p14="http://schemas.microsoft.com/office/powerpoint/2010/main" val="753356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41"/>
          <p:cNvPicPr preferRelativeResize="0"/>
          <p:nvPr/>
        </p:nvPicPr>
        <p:blipFill>
          <a:blip r:embed="rId3">
            <a:alphaModFix/>
          </a:blip>
          <a:stretch>
            <a:fillRect/>
          </a:stretch>
        </p:blipFill>
        <p:spPr>
          <a:xfrm rot="-1224464">
            <a:off x="480433" y="775332"/>
            <a:ext cx="1064421" cy="1124103"/>
          </a:xfrm>
          <a:prstGeom prst="rect">
            <a:avLst/>
          </a:prstGeom>
          <a:noFill/>
          <a:ln>
            <a:noFill/>
          </a:ln>
        </p:spPr>
      </p:pic>
      <p:pic>
        <p:nvPicPr>
          <p:cNvPr id="278" name="Google Shape;278;p41"/>
          <p:cNvPicPr preferRelativeResize="0"/>
          <p:nvPr/>
        </p:nvPicPr>
        <p:blipFill>
          <a:blip r:embed="rId3">
            <a:alphaModFix/>
          </a:blip>
          <a:stretch>
            <a:fillRect/>
          </a:stretch>
        </p:blipFill>
        <p:spPr>
          <a:xfrm rot="-1224464">
            <a:off x="580625" y="3956420"/>
            <a:ext cx="1064421" cy="1124103"/>
          </a:xfrm>
          <a:prstGeom prst="rect">
            <a:avLst/>
          </a:prstGeom>
          <a:noFill/>
          <a:ln>
            <a:noFill/>
          </a:ln>
        </p:spPr>
      </p:pic>
      <p:pic>
        <p:nvPicPr>
          <p:cNvPr id="279" name="Google Shape;279;p41"/>
          <p:cNvPicPr preferRelativeResize="0"/>
          <p:nvPr/>
        </p:nvPicPr>
        <p:blipFill>
          <a:blip r:embed="rId4">
            <a:alphaModFix/>
          </a:blip>
          <a:stretch>
            <a:fillRect/>
          </a:stretch>
        </p:blipFill>
        <p:spPr>
          <a:xfrm>
            <a:off x="527354" y="1990053"/>
            <a:ext cx="892485" cy="892500"/>
          </a:xfrm>
          <a:prstGeom prst="rect">
            <a:avLst/>
          </a:prstGeom>
          <a:noFill/>
          <a:ln>
            <a:noFill/>
          </a:ln>
        </p:spPr>
      </p:pic>
      <p:pic>
        <p:nvPicPr>
          <p:cNvPr id="280" name="Google Shape;280;p41"/>
          <p:cNvPicPr preferRelativeResize="0"/>
          <p:nvPr/>
        </p:nvPicPr>
        <p:blipFill>
          <a:blip r:embed="rId4">
            <a:alphaModFix/>
          </a:blip>
          <a:stretch>
            <a:fillRect/>
          </a:stretch>
        </p:blipFill>
        <p:spPr>
          <a:xfrm>
            <a:off x="527354" y="2997710"/>
            <a:ext cx="892485" cy="892500"/>
          </a:xfrm>
          <a:prstGeom prst="rect">
            <a:avLst/>
          </a:prstGeom>
          <a:noFill/>
          <a:ln>
            <a:noFill/>
          </a:ln>
        </p:spPr>
      </p:pic>
      <p:sp>
        <p:nvSpPr>
          <p:cNvPr id="281" name="Google Shape;281;p41"/>
          <p:cNvSpPr txBox="1">
            <a:spLocks noGrp="1"/>
          </p:cNvSpPr>
          <p:nvPr>
            <p:ph type="title"/>
          </p:nvPr>
        </p:nvSpPr>
        <p:spPr>
          <a:xfrm>
            <a:off x="2739105" y="346206"/>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useoModerno"/>
                <a:ea typeface="MuseoModerno"/>
                <a:cs typeface="MuseoModerno"/>
                <a:sym typeface="MuseoModerno"/>
              </a:rPr>
              <a:t>Table</a:t>
            </a:r>
            <a:r>
              <a:rPr lang="en" dirty="0"/>
              <a:t> of </a:t>
            </a:r>
            <a:r>
              <a:rPr lang="en" dirty="0">
                <a:latin typeface="MuseoModerno ExtraBold"/>
                <a:ea typeface="MuseoModerno ExtraBold"/>
                <a:cs typeface="MuseoModerno ExtraBold"/>
                <a:sym typeface="MuseoModerno ExtraBold"/>
              </a:rPr>
              <a:t>contents</a:t>
            </a:r>
            <a:endParaRPr dirty="0">
              <a:latin typeface="MuseoModerno ExtraBold"/>
              <a:ea typeface="MuseoModerno ExtraBold"/>
              <a:cs typeface="MuseoModerno ExtraBold"/>
              <a:sym typeface="MuseoModerno ExtraBold"/>
            </a:endParaRPr>
          </a:p>
        </p:txBody>
      </p:sp>
      <p:sp>
        <p:nvSpPr>
          <p:cNvPr id="282" name="Google Shape;282;p41"/>
          <p:cNvSpPr txBox="1">
            <a:spLocks noGrp="1"/>
          </p:cNvSpPr>
          <p:nvPr>
            <p:ph type="title" idx="2"/>
          </p:nvPr>
        </p:nvSpPr>
        <p:spPr>
          <a:xfrm>
            <a:off x="484597" y="1013774"/>
            <a:ext cx="11892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83" name="Google Shape;283;p41"/>
          <p:cNvSpPr txBox="1">
            <a:spLocks noGrp="1"/>
          </p:cNvSpPr>
          <p:nvPr>
            <p:ph type="title" idx="3"/>
          </p:nvPr>
        </p:nvSpPr>
        <p:spPr>
          <a:xfrm>
            <a:off x="1467699" y="1199376"/>
            <a:ext cx="2867751" cy="5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work process</a:t>
            </a:r>
            <a:endParaRPr b="1" dirty="0"/>
          </a:p>
        </p:txBody>
      </p:sp>
      <p:sp>
        <p:nvSpPr>
          <p:cNvPr id="285" name="Google Shape;285;p41"/>
          <p:cNvSpPr txBox="1">
            <a:spLocks noGrp="1"/>
          </p:cNvSpPr>
          <p:nvPr>
            <p:ph type="title" idx="4"/>
          </p:nvPr>
        </p:nvSpPr>
        <p:spPr>
          <a:xfrm>
            <a:off x="5858750" y="1537200"/>
            <a:ext cx="2355600" cy="5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Insights and conclusions</a:t>
            </a:r>
            <a:endParaRPr b="1" dirty="0"/>
          </a:p>
        </p:txBody>
      </p:sp>
      <p:sp>
        <p:nvSpPr>
          <p:cNvPr id="287" name="Google Shape;287;p41"/>
          <p:cNvSpPr txBox="1">
            <a:spLocks noGrp="1"/>
          </p:cNvSpPr>
          <p:nvPr>
            <p:ph type="title" idx="6"/>
          </p:nvPr>
        </p:nvSpPr>
        <p:spPr>
          <a:xfrm>
            <a:off x="1529150" y="2149207"/>
            <a:ext cx="2355600" cy="5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Tools I used</a:t>
            </a:r>
            <a:endParaRPr b="1" dirty="0"/>
          </a:p>
        </p:txBody>
      </p:sp>
      <p:sp>
        <p:nvSpPr>
          <p:cNvPr id="288" name="Google Shape;288;p41"/>
          <p:cNvSpPr txBox="1">
            <a:spLocks noGrp="1"/>
          </p:cNvSpPr>
          <p:nvPr>
            <p:ph type="subTitle" idx="7"/>
          </p:nvPr>
        </p:nvSpPr>
        <p:spPr>
          <a:xfrm>
            <a:off x="1488067" y="3096690"/>
            <a:ext cx="2216400" cy="672000"/>
          </a:xfrm>
          <a:prstGeom prst="rect">
            <a:avLst/>
          </a:prstGeom>
        </p:spPr>
        <p:txBody>
          <a:bodyPr spcFirstLastPara="1" wrap="square" lIns="91425" tIns="91425" rIns="91425" bIns="91425" anchor="t" anchorCtr="0">
            <a:noAutofit/>
          </a:bodyPr>
          <a:lstStyle/>
          <a:p>
            <a:pPr marL="0" indent="0">
              <a:buSzPts val="2200"/>
            </a:pPr>
            <a:r>
              <a:rPr lang="en-US" dirty="0">
                <a:latin typeface="MuseoModerno"/>
                <a:sym typeface="MuseoModerno"/>
              </a:rPr>
              <a:t>The reasoning behind the analysis I chose to do</a:t>
            </a:r>
            <a:endParaRPr dirty="0">
              <a:latin typeface="MuseoModerno"/>
              <a:sym typeface="MuseoModerno"/>
            </a:endParaRPr>
          </a:p>
        </p:txBody>
      </p:sp>
      <p:sp>
        <p:nvSpPr>
          <p:cNvPr id="289" name="Google Shape;289;p41"/>
          <p:cNvSpPr txBox="1">
            <a:spLocks noGrp="1"/>
          </p:cNvSpPr>
          <p:nvPr>
            <p:ph type="title" idx="8"/>
          </p:nvPr>
        </p:nvSpPr>
        <p:spPr>
          <a:xfrm>
            <a:off x="1609886" y="4277526"/>
            <a:ext cx="2355600" cy="516600"/>
          </a:xfrm>
          <a:prstGeom prst="rect">
            <a:avLst/>
          </a:prstGeom>
        </p:spPr>
        <p:txBody>
          <a:bodyPr spcFirstLastPara="1" wrap="square" lIns="91425" tIns="91425" rIns="91425" bIns="91425" anchor="t" anchorCtr="0">
            <a:noAutofit/>
          </a:bodyPr>
          <a:lstStyle/>
          <a:p>
            <a:pPr lvl="0"/>
            <a:r>
              <a:rPr lang="en-US" sz="1400" dirty="0">
                <a:sym typeface="Maven Pro"/>
              </a:rPr>
              <a:t>Challenges I faced and how I solved them</a:t>
            </a:r>
            <a:endParaRPr sz="1400" dirty="0">
              <a:sym typeface="Maven Pro"/>
            </a:endParaRPr>
          </a:p>
        </p:txBody>
      </p:sp>
      <p:sp>
        <p:nvSpPr>
          <p:cNvPr id="291" name="Google Shape;291;p41"/>
          <p:cNvSpPr txBox="1">
            <a:spLocks noGrp="1"/>
          </p:cNvSpPr>
          <p:nvPr>
            <p:ph type="title" idx="13"/>
          </p:nvPr>
        </p:nvSpPr>
        <p:spPr>
          <a:xfrm>
            <a:off x="415806" y="2016945"/>
            <a:ext cx="11892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92" name="Google Shape;292;p41"/>
          <p:cNvSpPr txBox="1">
            <a:spLocks noGrp="1"/>
          </p:cNvSpPr>
          <p:nvPr>
            <p:ph type="title" idx="14"/>
          </p:nvPr>
        </p:nvSpPr>
        <p:spPr>
          <a:xfrm>
            <a:off x="378996" y="3064499"/>
            <a:ext cx="11892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93" name="Google Shape;293;p41"/>
          <p:cNvSpPr txBox="1">
            <a:spLocks noGrp="1"/>
          </p:cNvSpPr>
          <p:nvPr>
            <p:ph type="title" idx="15"/>
          </p:nvPr>
        </p:nvSpPr>
        <p:spPr>
          <a:xfrm>
            <a:off x="484597" y="4129726"/>
            <a:ext cx="11892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4" name="Google Shape;277;p41">
            <a:extLst>
              <a:ext uri="{FF2B5EF4-FFF2-40B4-BE49-F238E27FC236}">
                <a16:creationId xmlns:a16="http://schemas.microsoft.com/office/drawing/2014/main" id="{6CC9B0B9-38FD-CB68-F5C1-0FD06C820398}"/>
              </a:ext>
            </a:extLst>
          </p:cNvPr>
          <p:cNvPicPr preferRelativeResize="0"/>
          <p:nvPr/>
        </p:nvPicPr>
        <p:blipFill>
          <a:blip r:embed="rId3">
            <a:alphaModFix/>
          </a:blip>
          <a:stretch>
            <a:fillRect/>
          </a:stretch>
        </p:blipFill>
        <p:spPr>
          <a:xfrm rot="20375536">
            <a:off x="4558564" y="3715474"/>
            <a:ext cx="1064421" cy="1124103"/>
          </a:xfrm>
          <a:prstGeom prst="rect">
            <a:avLst/>
          </a:prstGeom>
          <a:noFill/>
          <a:ln>
            <a:noFill/>
          </a:ln>
        </p:spPr>
      </p:pic>
      <p:pic>
        <p:nvPicPr>
          <p:cNvPr id="5" name="Google Shape;277;p41">
            <a:extLst>
              <a:ext uri="{FF2B5EF4-FFF2-40B4-BE49-F238E27FC236}">
                <a16:creationId xmlns:a16="http://schemas.microsoft.com/office/drawing/2014/main" id="{EB88E01E-7486-4D99-09E5-31998BEABB3D}"/>
              </a:ext>
            </a:extLst>
          </p:cNvPr>
          <p:cNvPicPr preferRelativeResize="0"/>
          <p:nvPr/>
        </p:nvPicPr>
        <p:blipFill>
          <a:blip r:embed="rId3">
            <a:alphaModFix/>
          </a:blip>
          <a:stretch>
            <a:fillRect/>
          </a:stretch>
        </p:blipFill>
        <p:spPr>
          <a:xfrm rot="20375536">
            <a:off x="4479348" y="1079643"/>
            <a:ext cx="1064421" cy="1124103"/>
          </a:xfrm>
          <a:prstGeom prst="rect">
            <a:avLst/>
          </a:prstGeom>
          <a:noFill/>
          <a:ln>
            <a:noFill/>
          </a:ln>
        </p:spPr>
      </p:pic>
      <p:sp>
        <p:nvSpPr>
          <p:cNvPr id="6" name="Google Shape;282;p41">
            <a:extLst>
              <a:ext uri="{FF2B5EF4-FFF2-40B4-BE49-F238E27FC236}">
                <a16:creationId xmlns:a16="http://schemas.microsoft.com/office/drawing/2014/main" id="{C7E9E048-F44F-FDEF-81FF-4471C3E56849}"/>
              </a:ext>
            </a:extLst>
          </p:cNvPr>
          <p:cNvSpPr txBox="1">
            <a:spLocks/>
          </p:cNvSpPr>
          <p:nvPr/>
        </p:nvSpPr>
        <p:spPr>
          <a:xfrm>
            <a:off x="4435028" y="2681418"/>
            <a:ext cx="1189200" cy="8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1pPr>
            <a:lvl2pPr marR="0" lvl="1"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2pPr>
            <a:lvl3pPr marR="0" lvl="2"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3pPr>
            <a:lvl4pPr marR="0" lvl="3"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4pPr>
            <a:lvl5pPr marR="0" lvl="4"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5pPr>
            <a:lvl6pPr marR="0" lvl="5"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6pPr>
            <a:lvl7pPr marR="0" lvl="6"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7pPr>
            <a:lvl8pPr marR="0" lvl="7"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8pPr>
            <a:lvl9pPr marR="0" lvl="8"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9pPr>
          </a:lstStyle>
          <a:p>
            <a:r>
              <a:rPr lang="en" dirty="0"/>
              <a:t>06</a:t>
            </a:r>
          </a:p>
        </p:txBody>
      </p:sp>
      <p:sp>
        <p:nvSpPr>
          <p:cNvPr id="7" name="Google Shape;282;p41">
            <a:extLst>
              <a:ext uri="{FF2B5EF4-FFF2-40B4-BE49-F238E27FC236}">
                <a16:creationId xmlns:a16="http://schemas.microsoft.com/office/drawing/2014/main" id="{434B391B-3BEA-3DDB-7693-DD62D0B90360}"/>
              </a:ext>
            </a:extLst>
          </p:cNvPr>
          <p:cNvSpPr txBox="1">
            <a:spLocks/>
          </p:cNvSpPr>
          <p:nvPr/>
        </p:nvSpPr>
        <p:spPr>
          <a:xfrm>
            <a:off x="4496174" y="3878400"/>
            <a:ext cx="1189200" cy="8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1pPr>
            <a:lvl2pPr marR="0" lvl="1"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2pPr>
            <a:lvl3pPr marR="0" lvl="2"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3pPr>
            <a:lvl4pPr marR="0" lvl="3"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4pPr>
            <a:lvl5pPr marR="0" lvl="4"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5pPr>
            <a:lvl6pPr marR="0" lvl="5"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6pPr>
            <a:lvl7pPr marR="0" lvl="6"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7pPr>
            <a:lvl8pPr marR="0" lvl="7"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8pPr>
            <a:lvl9pPr marR="0" lvl="8"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9pPr>
          </a:lstStyle>
          <a:p>
            <a:r>
              <a:rPr lang="en" dirty="0"/>
              <a:t>07</a:t>
            </a:r>
          </a:p>
        </p:txBody>
      </p:sp>
      <p:sp>
        <p:nvSpPr>
          <p:cNvPr id="8" name="Google Shape;282;p41">
            <a:extLst>
              <a:ext uri="{FF2B5EF4-FFF2-40B4-BE49-F238E27FC236}">
                <a16:creationId xmlns:a16="http://schemas.microsoft.com/office/drawing/2014/main" id="{9976C707-7900-4F78-51F6-0ACB364777D8}"/>
              </a:ext>
            </a:extLst>
          </p:cNvPr>
          <p:cNvSpPr txBox="1">
            <a:spLocks/>
          </p:cNvSpPr>
          <p:nvPr/>
        </p:nvSpPr>
        <p:spPr>
          <a:xfrm>
            <a:off x="4395981" y="1256707"/>
            <a:ext cx="1189200" cy="8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1pPr>
            <a:lvl2pPr marR="0" lvl="1"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2pPr>
            <a:lvl3pPr marR="0" lvl="2"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3pPr>
            <a:lvl4pPr marR="0" lvl="3"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4pPr>
            <a:lvl5pPr marR="0" lvl="4"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5pPr>
            <a:lvl6pPr marR="0" lvl="5"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6pPr>
            <a:lvl7pPr marR="0" lvl="6"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7pPr>
            <a:lvl8pPr marR="0" lvl="7"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8pPr>
            <a:lvl9pPr marR="0" lvl="8"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9pPr>
          </a:lstStyle>
          <a:p>
            <a:r>
              <a:rPr lang="en" dirty="0"/>
              <a:t>05</a:t>
            </a:r>
          </a:p>
        </p:txBody>
      </p:sp>
      <p:pic>
        <p:nvPicPr>
          <p:cNvPr id="9" name="Google Shape;277;p41">
            <a:extLst>
              <a:ext uri="{FF2B5EF4-FFF2-40B4-BE49-F238E27FC236}">
                <a16:creationId xmlns:a16="http://schemas.microsoft.com/office/drawing/2014/main" id="{F5C4EA56-F47A-B4AB-1DF6-9735461ACDB2}"/>
              </a:ext>
            </a:extLst>
          </p:cNvPr>
          <p:cNvPicPr preferRelativeResize="0"/>
          <p:nvPr/>
        </p:nvPicPr>
        <p:blipFill>
          <a:blip r:embed="rId3">
            <a:alphaModFix/>
          </a:blip>
          <a:stretch>
            <a:fillRect/>
          </a:stretch>
        </p:blipFill>
        <p:spPr>
          <a:xfrm rot="20375536">
            <a:off x="4485407" y="2477473"/>
            <a:ext cx="1064421" cy="1124103"/>
          </a:xfrm>
          <a:prstGeom prst="rect">
            <a:avLst/>
          </a:prstGeom>
          <a:noFill/>
          <a:ln>
            <a:noFill/>
          </a:ln>
        </p:spPr>
      </p:pic>
      <p:sp>
        <p:nvSpPr>
          <p:cNvPr id="16" name="Google Shape;287;p41">
            <a:extLst>
              <a:ext uri="{FF2B5EF4-FFF2-40B4-BE49-F238E27FC236}">
                <a16:creationId xmlns:a16="http://schemas.microsoft.com/office/drawing/2014/main" id="{D853BD17-7EC4-3FF1-BA5C-EF465DE7B5C5}"/>
              </a:ext>
            </a:extLst>
          </p:cNvPr>
          <p:cNvSpPr txBox="1">
            <a:spLocks/>
          </p:cNvSpPr>
          <p:nvPr/>
        </p:nvSpPr>
        <p:spPr>
          <a:xfrm>
            <a:off x="5858725" y="4130541"/>
            <a:ext cx="2355600" cy="51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200"/>
              <a:buFont typeface="MuseoModerno"/>
              <a:buNone/>
              <a:defRPr sz="2200" b="0" i="0" u="none" strike="noStrike" cap="none">
                <a:solidFill>
                  <a:schemeClr val="lt1"/>
                </a:solidFill>
                <a:latin typeface="MuseoModerno"/>
                <a:ea typeface="MuseoModerno"/>
                <a:cs typeface="MuseoModerno"/>
                <a:sym typeface="MuseoModerno"/>
              </a:defRPr>
            </a:lvl1pPr>
            <a:lvl2pPr marR="0" lvl="1" algn="l" rtl="0">
              <a:lnSpc>
                <a:spcPct val="100000"/>
              </a:lnSpc>
              <a:spcBef>
                <a:spcPts val="0"/>
              </a:spcBef>
              <a:spcAft>
                <a:spcPts val="0"/>
              </a:spcAft>
              <a:buClr>
                <a:schemeClr val="lt1"/>
              </a:buClr>
              <a:buSzPts val="2200"/>
              <a:buFont typeface="MuseoModerno"/>
              <a:buNone/>
              <a:defRPr sz="2200" b="0" i="0" u="none" strike="noStrike" cap="none">
                <a:solidFill>
                  <a:schemeClr val="lt1"/>
                </a:solidFill>
                <a:latin typeface="MuseoModerno"/>
                <a:ea typeface="MuseoModerno"/>
                <a:cs typeface="MuseoModerno"/>
                <a:sym typeface="MuseoModerno"/>
              </a:defRPr>
            </a:lvl2pPr>
            <a:lvl3pPr marR="0" lvl="2" algn="l" rtl="0">
              <a:lnSpc>
                <a:spcPct val="100000"/>
              </a:lnSpc>
              <a:spcBef>
                <a:spcPts val="0"/>
              </a:spcBef>
              <a:spcAft>
                <a:spcPts val="0"/>
              </a:spcAft>
              <a:buClr>
                <a:schemeClr val="lt1"/>
              </a:buClr>
              <a:buSzPts val="2200"/>
              <a:buFont typeface="MuseoModerno"/>
              <a:buNone/>
              <a:defRPr sz="2200" b="0" i="0" u="none" strike="noStrike" cap="none">
                <a:solidFill>
                  <a:schemeClr val="lt1"/>
                </a:solidFill>
                <a:latin typeface="MuseoModerno"/>
                <a:ea typeface="MuseoModerno"/>
                <a:cs typeface="MuseoModerno"/>
                <a:sym typeface="MuseoModerno"/>
              </a:defRPr>
            </a:lvl3pPr>
            <a:lvl4pPr marR="0" lvl="3" algn="l" rtl="0">
              <a:lnSpc>
                <a:spcPct val="100000"/>
              </a:lnSpc>
              <a:spcBef>
                <a:spcPts val="0"/>
              </a:spcBef>
              <a:spcAft>
                <a:spcPts val="0"/>
              </a:spcAft>
              <a:buClr>
                <a:schemeClr val="lt1"/>
              </a:buClr>
              <a:buSzPts val="2200"/>
              <a:buFont typeface="MuseoModerno"/>
              <a:buNone/>
              <a:defRPr sz="2200" b="0" i="0" u="none" strike="noStrike" cap="none">
                <a:solidFill>
                  <a:schemeClr val="lt1"/>
                </a:solidFill>
                <a:latin typeface="MuseoModerno"/>
                <a:ea typeface="MuseoModerno"/>
                <a:cs typeface="MuseoModerno"/>
                <a:sym typeface="MuseoModerno"/>
              </a:defRPr>
            </a:lvl4pPr>
            <a:lvl5pPr marR="0" lvl="4" algn="l" rtl="0">
              <a:lnSpc>
                <a:spcPct val="100000"/>
              </a:lnSpc>
              <a:spcBef>
                <a:spcPts val="0"/>
              </a:spcBef>
              <a:spcAft>
                <a:spcPts val="0"/>
              </a:spcAft>
              <a:buClr>
                <a:schemeClr val="lt1"/>
              </a:buClr>
              <a:buSzPts val="2200"/>
              <a:buFont typeface="MuseoModerno"/>
              <a:buNone/>
              <a:defRPr sz="2200" b="0" i="0" u="none" strike="noStrike" cap="none">
                <a:solidFill>
                  <a:schemeClr val="lt1"/>
                </a:solidFill>
                <a:latin typeface="MuseoModerno"/>
                <a:ea typeface="MuseoModerno"/>
                <a:cs typeface="MuseoModerno"/>
                <a:sym typeface="MuseoModerno"/>
              </a:defRPr>
            </a:lvl5pPr>
            <a:lvl6pPr marR="0" lvl="5" algn="l" rtl="0">
              <a:lnSpc>
                <a:spcPct val="100000"/>
              </a:lnSpc>
              <a:spcBef>
                <a:spcPts val="0"/>
              </a:spcBef>
              <a:spcAft>
                <a:spcPts val="0"/>
              </a:spcAft>
              <a:buClr>
                <a:schemeClr val="lt1"/>
              </a:buClr>
              <a:buSzPts val="2200"/>
              <a:buFont typeface="MuseoModerno"/>
              <a:buNone/>
              <a:defRPr sz="2200" b="0" i="0" u="none" strike="noStrike" cap="none">
                <a:solidFill>
                  <a:schemeClr val="lt1"/>
                </a:solidFill>
                <a:latin typeface="MuseoModerno"/>
                <a:ea typeface="MuseoModerno"/>
                <a:cs typeface="MuseoModerno"/>
                <a:sym typeface="MuseoModerno"/>
              </a:defRPr>
            </a:lvl6pPr>
            <a:lvl7pPr marR="0" lvl="6" algn="l" rtl="0">
              <a:lnSpc>
                <a:spcPct val="100000"/>
              </a:lnSpc>
              <a:spcBef>
                <a:spcPts val="0"/>
              </a:spcBef>
              <a:spcAft>
                <a:spcPts val="0"/>
              </a:spcAft>
              <a:buClr>
                <a:schemeClr val="lt1"/>
              </a:buClr>
              <a:buSzPts val="2200"/>
              <a:buFont typeface="MuseoModerno"/>
              <a:buNone/>
              <a:defRPr sz="2200" b="0" i="0" u="none" strike="noStrike" cap="none">
                <a:solidFill>
                  <a:schemeClr val="lt1"/>
                </a:solidFill>
                <a:latin typeface="MuseoModerno"/>
                <a:ea typeface="MuseoModerno"/>
                <a:cs typeface="MuseoModerno"/>
                <a:sym typeface="MuseoModerno"/>
              </a:defRPr>
            </a:lvl7pPr>
            <a:lvl8pPr marR="0" lvl="7" algn="l" rtl="0">
              <a:lnSpc>
                <a:spcPct val="100000"/>
              </a:lnSpc>
              <a:spcBef>
                <a:spcPts val="0"/>
              </a:spcBef>
              <a:spcAft>
                <a:spcPts val="0"/>
              </a:spcAft>
              <a:buClr>
                <a:schemeClr val="lt1"/>
              </a:buClr>
              <a:buSzPts val="2200"/>
              <a:buFont typeface="MuseoModerno"/>
              <a:buNone/>
              <a:defRPr sz="2200" b="0" i="0" u="none" strike="noStrike" cap="none">
                <a:solidFill>
                  <a:schemeClr val="lt1"/>
                </a:solidFill>
                <a:latin typeface="MuseoModerno"/>
                <a:ea typeface="MuseoModerno"/>
                <a:cs typeface="MuseoModerno"/>
                <a:sym typeface="MuseoModerno"/>
              </a:defRPr>
            </a:lvl8pPr>
            <a:lvl9pPr marR="0" lvl="8" algn="l" rtl="0">
              <a:lnSpc>
                <a:spcPct val="100000"/>
              </a:lnSpc>
              <a:spcBef>
                <a:spcPts val="0"/>
              </a:spcBef>
              <a:spcAft>
                <a:spcPts val="0"/>
              </a:spcAft>
              <a:buClr>
                <a:schemeClr val="lt1"/>
              </a:buClr>
              <a:buSzPts val="2200"/>
              <a:buFont typeface="MuseoModerno"/>
              <a:buNone/>
              <a:defRPr sz="2200" b="0" i="0" u="none" strike="noStrike" cap="none">
                <a:solidFill>
                  <a:schemeClr val="lt1"/>
                </a:solidFill>
                <a:latin typeface="MuseoModerno"/>
                <a:ea typeface="MuseoModerno"/>
                <a:cs typeface="MuseoModerno"/>
                <a:sym typeface="MuseoModerno"/>
              </a:defRPr>
            </a:lvl9pPr>
          </a:lstStyle>
          <a:p>
            <a:r>
              <a:rPr lang="en-US" sz="1400" dirty="0">
                <a:sym typeface="Maven Pro"/>
              </a:rPr>
              <a:t>Any other information you find relevant</a:t>
            </a:r>
          </a:p>
        </p:txBody>
      </p:sp>
      <p:sp>
        <p:nvSpPr>
          <p:cNvPr id="17" name="Google Shape;287;p41">
            <a:extLst>
              <a:ext uri="{FF2B5EF4-FFF2-40B4-BE49-F238E27FC236}">
                <a16:creationId xmlns:a16="http://schemas.microsoft.com/office/drawing/2014/main" id="{1EE971FB-CF10-29C5-59AF-C2A1C8A05857}"/>
              </a:ext>
            </a:extLst>
          </p:cNvPr>
          <p:cNvSpPr txBox="1">
            <a:spLocks/>
          </p:cNvSpPr>
          <p:nvPr/>
        </p:nvSpPr>
        <p:spPr>
          <a:xfrm>
            <a:off x="5722984" y="2739410"/>
            <a:ext cx="2355600" cy="51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200"/>
              <a:buFont typeface="MuseoModerno"/>
              <a:buNone/>
              <a:defRPr sz="2200" b="0" i="0" u="none" strike="noStrike" cap="none">
                <a:solidFill>
                  <a:schemeClr val="lt1"/>
                </a:solidFill>
                <a:latin typeface="MuseoModerno"/>
                <a:ea typeface="MuseoModerno"/>
                <a:cs typeface="MuseoModerno"/>
                <a:sym typeface="MuseoModerno"/>
              </a:defRPr>
            </a:lvl1pPr>
            <a:lvl2pPr marR="0" lvl="1" algn="l" rtl="0">
              <a:lnSpc>
                <a:spcPct val="100000"/>
              </a:lnSpc>
              <a:spcBef>
                <a:spcPts val="0"/>
              </a:spcBef>
              <a:spcAft>
                <a:spcPts val="0"/>
              </a:spcAft>
              <a:buClr>
                <a:schemeClr val="lt1"/>
              </a:buClr>
              <a:buSzPts val="2200"/>
              <a:buFont typeface="MuseoModerno"/>
              <a:buNone/>
              <a:defRPr sz="2200" b="0" i="0" u="none" strike="noStrike" cap="none">
                <a:solidFill>
                  <a:schemeClr val="lt1"/>
                </a:solidFill>
                <a:latin typeface="MuseoModerno"/>
                <a:ea typeface="MuseoModerno"/>
                <a:cs typeface="MuseoModerno"/>
                <a:sym typeface="MuseoModerno"/>
              </a:defRPr>
            </a:lvl2pPr>
            <a:lvl3pPr marR="0" lvl="2" algn="l" rtl="0">
              <a:lnSpc>
                <a:spcPct val="100000"/>
              </a:lnSpc>
              <a:spcBef>
                <a:spcPts val="0"/>
              </a:spcBef>
              <a:spcAft>
                <a:spcPts val="0"/>
              </a:spcAft>
              <a:buClr>
                <a:schemeClr val="lt1"/>
              </a:buClr>
              <a:buSzPts val="2200"/>
              <a:buFont typeface="MuseoModerno"/>
              <a:buNone/>
              <a:defRPr sz="2200" b="0" i="0" u="none" strike="noStrike" cap="none">
                <a:solidFill>
                  <a:schemeClr val="lt1"/>
                </a:solidFill>
                <a:latin typeface="MuseoModerno"/>
                <a:ea typeface="MuseoModerno"/>
                <a:cs typeface="MuseoModerno"/>
                <a:sym typeface="MuseoModerno"/>
              </a:defRPr>
            </a:lvl3pPr>
            <a:lvl4pPr marR="0" lvl="3" algn="l" rtl="0">
              <a:lnSpc>
                <a:spcPct val="100000"/>
              </a:lnSpc>
              <a:spcBef>
                <a:spcPts val="0"/>
              </a:spcBef>
              <a:spcAft>
                <a:spcPts val="0"/>
              </a:spcAft>
              <a:buClr>
                <a:schemeClr val="lt1"/>
              </a:buClr>
              <a:buSzPts val="2200"/>
              <a:buFont typeface="MuseoModerno"/>
              <a:buNone/>
              <a:defRPr sz="2200" b="0" i="0" u="none" strike="noStrike" cap="none">
                <a:solidFill>
                  <a:schemeClr val="lt1"/>
                </a:solidFill>
                <a:latin typeface="MuseoModerno"/>
                <a:ea typeface="MuseoModerno"/>
                <a:cs typeface="MuseoModerno"/>
                <a:sym typeface="MuseoModerno"/>
              </a:defRPr>
            </a:lvl4pPr>
            <a:lvl5pPr marR="0" lvl="4" algn="l" rtl="0">
              <a:lnSpc>
                <a:spcPct val="100000"/>
              </a:lnSpc>
              <a:spcBef>
                <a:spcPts val="0"/>
              </a:spcBef>
              <a:spcAft>
                <a:spcPts val="0"/>
              </a:spcAft>
              <a:buClr>
                <a:schemeClr val="lt1"/>
              </a:buClr>
              <a:buSzPts val="2200"/>
              <a:buFont typeface="MuseoModerno"/>
              <a:buNone/>
              <a:defRPr sz="2200" b="0" i="0" u="none" strike="noStrike" cap="none">
                <a:solidFill>
                  <a:schemeClr val="lt1"/>
                </a:solidFill>
                <a:latin typeface="MuseoModerno"/>
                <a:ea typeface="MuseoModerno"/>
                <a:cs typeface="MuseoModerno"/>
                <a:sym typeface="MuseoModerno"/>
              </a:defRPr>
            </a:lvl5pPr>
            <a:lvl6pPr marR="0" lvl="5" algn="l" rtl="0">
              <a:lnSpc>
                <a:spcPct val="100000"/>
              </a:lnSpc>
              <a:spcBef>
                <a:spcPts val="0"/>
              </a:spcBef>
              <a:spcAft>
                <a:spcPts val="0"/>
              </a:spcAft>
              <a:buClr>
                <a:schemeClr val="lt1"/>
              </a:buClr>
              <a:buSzPts val="2200"/>
              <a:buFont typeface="MuseoModerno"/>
              <a:buNone/>
              <a:defRPr sz="2200" b="0" i="0" u="none" strike="noStrike" cap="none">
                <a:solidFill>
                  <a:schemeClr val="lt1"/>
                </a:solidFill>
                <a:latin typeface="MuseoModerno"/>
                <a:ea typeface="MuseoModerno"/>
                <a:cs typeface="MuseoModerno"/>
                <a:sym typeface="MuseoModerno"/>
              </a:defRPr>
            </a:lvl6pPr>
            <a:lvl7pPr marR="0" lvl="6" algn="l" rtl="0">
              <a:lnSpc>
                <a:spcPct val="100000"/>
              </a:lnSpc>
              <a:spcBef>
                <a:spcPts val="0"/>
              </a:spcBef>
              <a:spcAft>
                <a:spcPts val="0"/>
              </a:spcAft>
              <a:buClr>
                <a:schemeClr val="lt1"/>
              </a:buClr>
              <a:buSzPts val="2200"/>
              <a:buFont typeface="MuseoModerno"/>
              <a:buNone/>
              <a:defRPr sz="2200" b="0" i="0" u="none" strike="noStrike" cap="none">
                <a:solidFill>
                  <a:schemeClr val="lt1"/>
                </a:solidFill>
                <a:latin typeface="MuseoModerno"/>
                <a:ea typeface="MuseoModerno"/>
                <a:cs typeface="MuseoModerno"/>
                <a:sym typeface="MuseoModerno"/>
              </a:defRPr>
            </a:lvl7pPr>
            <a:lvl8pPr marR="0" lvl="7" algn="l" rtl="0">
              <a:lnSpc>
                <a:spcPct val="100000"/>
              </a:lnSpc>
              <a:spcBef>
                <a:spcPts val="0"/>
              </a:spcBef>
              <a:spcAft>
                <a:spcPts val="0"/>
              </a:spcAft>
              <a:buClr>
                <a:schemeClr val="lt1"/>
              </a:buClr>
              <a:buSzPts val="2200"/>
              <a:buFont typeface="MuseoModerno"/>
              <a:buNone/>
              <a:defRPr sz="2200" b="0" i="0" u="none" strike="noStrike" cap="none">
                <a:solidFill>
                  <a:schemeClr val="lt1"/>
                </a:solidFill>
                <a:latin typeface="MuseoModerno"/>
                <a:ea typeface="MuseoModerno"/>
                <a:cs typeface="MuseoModerno"/>
                <a:sym typeface="MuseoModerno"/>
              </a:defRPr>
            </a:lvl8pPr>
            <a:lvl9pPr marR="0" lvl="8" algn="l" rtl="0">
              <a:lnSpc>
                <a:spcPct val="100000"/>
              </a:lnSpc>
              <a:spcBef>
                <a:spcPts val="0"/>
              </a:spcBef>
              <a:spcAft>
                <a:spcPts val="0"/>
              </a:spcAft>
              <a:buClr>
                <a:schemeClr val="lt1"/>
              </a:buClr>
              <a:buSzPts val="2200"/>
              <a:buFont typeface="MuseoModerno"/>
              <a:buNone/>
              <a:defRPr sz="2200" b="0" i="0" u="none" strike="noStrike" cap="none">
                <a:solidFill>
                  <a:schemeClr val="lt1"/>
                </a:solidFill>
                <a:latin typeface="MuseoModerno"/>
                <a:ea typeface="MuseoModerno"/>
                <a:cs typeface="MuseoModerno"/>
                <a:sym typeface="MuseoModerno"/>
              </a:defRPr>
            </a:lvl9pPr>
          </a:lstStyle>
          <a:p>
            <a:r>
              <a:rPr lang="en-US" dirty="0"/>
              <a:t>What would be your next steps</a:t>
            </a:r>
            <a:endParaRPr lang="en-US"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12" name="TextBox 11">
            <a:extLst>
              <a:ext uri="{FF2B5EF4-FFF2-40B4-BE49-F238E27FC236}">
                <a16:creationId xmlns:a16="http://schemas.microsoft.com/office/drawing/2014/main" id="{E7EC860F-171B-D900-9C1E-48367D010BCA}"/>
              </a:ext>
            </a:extLst>
          </p:cNvPr>
          <p:cNvSpPr txBox="1"/>
          <p:nvPr/>
        </p:nvSpPr>
        <p:spPr>
          <a:xfrm>
            <a:off x="2527931" y="4268693"/>
            <a:ext cx="4572000" cy="523220"/>
          </a:xfrm>
          <a:prstGeom prst="rect">
            <a:avLst/>
          </a:prstGeom>
          <a:noFill/>
        </p:spPr>
        <p:txBody>
          <a:bodyPr wrap="square">
            <a:spAutoFit/>
          </a:bodyPr>
          <a:lstStyle/>
          <a:p>
            <a:r>
              <a:rPr lang="en-US" sz="2800" dirty="0">
                <a:solidFill>
                  <a:schemeClr val="lt1"/>
                </a:solidFill>
                <a:latin typeface="MuseoModerno ExtraBold"/>
              </a:rPr>
              <a:t>‘</a:t>
            </a:r>
            <a:r>
              <a:rPr lang="en-US" sz="2800" dirty="0" err="1">
                <a:solidFill>
                  <a:schemeClr val="lt1"/>
                </a:solidFill>
                <a:latin typeface="MuseoModerno ExtraBold"/>
              </a:rPr>
              <a:t>credit_card_type</a:t>
            </a:r>
            <a:r>
              <a:rPr lang="en-US" sz="2800" dirty="0">
                <a:solidFill>
                  <a:schemeClr val="lt1"/>
                </a:solidFill>
                <a:latin typeface="MuseoModerno ExtraBold"/>
              </a:rPr>
              <a:t>’</a:t>
            </a:r>
          </a:p>
        </p:txBody>
      </p:sp>
      <p:pic>
        <p:nvPicPr>
          <p:cNvPr id="4" name="Picture 3">
            <a:extLst>
              <a:ext uri="{FF2B5EF4-FFF2-40B4-BE49-F238E27FC236}">
                <a16:creationId xmlns:a16="http://schemas.microsoft.com/office/drawing/2014/main" id="{54CD5C60-E420-9253-AA78-661CD97B9657}"/>
              </a:ext>
            </a:extLst>
          </p:cNvPr>
          <p:cNvPicPr>
            <a:picLocks noChangeAspect="1"/>
          </p:cNvPicPr>
          <p:nvPr/>
        </p:nvPicPr>
        <p:blipFill>
          <a:blip r:embed="rId3"/>
          <a:stretch>
            <a:fillRect/>
          </a:stretch>
        </p:blipFill>
        <p:spPr>
          <a:xfrm>
            <a:off x="483863" y="981636"/>
            <a:ext cx="4088137" cy="2857500"/>
          </a:xfrm>
          <a:prstGeom prst="rect">
            <a:avLst/>
          </a:prstGeom>
        </p:spPr>
      </p:pic>
      <p:pic>
        <p:nvPicPr>
          <p:cNvPr id="6" name="Picture 5">
            <a:extLst>
              <a:ext uri="{FF2B5EF4-FFF2-40B4-BE49-F238E27FC236}">
                <a16:creationId xmlns:a16="http://schemas.microsoft.com/office/drawing/2014/main" id="{D0B95B0B-557E-B8BC-A2C0-98B3DA8BA1BD}"/>
              </a:ext>
            </a:extLst>
          </p:cNvPr>
          <p:cNvPicPr>
            <a:picLocks noChangeAspect="1"/>
          </p:cNvPicPr>
          <p:nvPr/>
        </p:nvPicPr>
        <p:blipFill>
          <a:blip r:embed="rId4"/>
          <a:stretch>
            <a:fillRect/>
          </a:stretch>
        </p:blipFill>
        <p:spPr>
          <a:xfrm>
            <a:off x="5084519" y="1531984"/>
            <a:ext cx="3790539" cy="2079532"/>
          </a:xfrm>
          <a:prstGeom prst="rect">
            <a:avLst/>
          </a:prstGeom>
        </p:spPr>
      </p:pic>
    </p:spTree>
    <p:extLst>
      <p:ext uri="{BB962C8B-B14F-4D97-AF65-F5344CB8AC3E}">
        <p14:creationId xmlns:p14="http://schemas.microsoft.com/office/powerpoint/2010/main" val="4119241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12" name="TextBox 11">
            <a:extLst>
              <a:ext uri="{FF2B5EF4-FFF2-40B4-BE49-F238E27FC236}">
                <a16:creationId xmlns:a16="http://schemas.microsoft.com/office/drawing/2014/main" id="{E7EC860F-171B-D900-9C1E-48367D010BCA}"/>
              </a:ext>
            </a:extLst>
          </p:cNvPr>
          <p:cNvSpPr txBox="1"/>
          <p:nvPr/>
        </p:nvSpPr>
        <p:spPr>
          <a:xfrm>
            <a:off x="2844052" y="4184279"/>
            <a:ext cx="5230906" cy="523220"/>
          </a:xfrm>
          <a:prstGeom prst="rect">
            <a:avLst/>
          </a:prstGeom>
          <a:noFill/>
        </p:spPr>
        <p:txBody>
          <a:bodyPr wrap="square">
            <a:spAutoFit/>
          </a:bodyPr>
          <a:lstStyle/>
          <a:p>
            <a:r>
              <a:rPr lang="en-US" sz="2800" dirty="0">
                <a:solidFill>
                  <a:schemeClr val="lt1"/>
                </a:solidFill>
                <a:latin typeface="MuseoModerno ExtraBold"/>
              </a:rPr>
              <a:t>‘</a:t>
            </a:r>
            <a:r>
              <a:rPr lang="en-US" sz="2800" dirty="0" err="1">
                <a:solidFill>
                  <a:schemeClr val="lt1"/>
                </a:solidFill>
                <a:latin typeface="MuseoModerno ExtraBold"/>
              </a:rPr>
              <a:t>credit_card_bin</a:t>
            </a:r>
            <a:r>
              <a:rPr lang="en-US" sz="2800" dirty="0">
                <a:solidFill>
                  <a:schemeClr val="lt1"/>
                </a:solidFill>
                <a:latin typeface="MuseoModerno ExtraBold"/>
              </a:rPr>
              <a:t>’</a:t>
            </a:r>
          </a:p>
        </p:txBody>
      </p:sp>
      <p:pic>
        <p:nvPicPr>
          <p:cNvPr id="2" name="Picture 1">
            <a:extLst>
              <a:ext uri="{FF2B5EF4-FFF2-40B4-BE49-F238E27FC236}">
                <a16:creationId xmlns:a16="http://schemas.microsoft.com/office/drawing/2014/main" id="{0161CC4C-EB91-BF2D-9878-1DDB67A46E92}"/>
              </a:ext>
            </a:extLst>
          </p:cNvPr>
          <p:cNvPicPr>
            <a:picLocks noChangeAspect="1"/>
          </p:cNvPicPr>
          <p:nvPr/>
        </p:nvPicPr>
        <p:blipFill>
          <a:blip r:embed="rId3"/>
          <a:stretch>
            <a:fillRect/>
          </a:stretch>
        </p:blipFill>
        <p:spPr>
          <a:xfrm>
            <a:off x="558053" y="470647"/>
            <a:ext cx="3711388" cy="3366432"/>
          </a:xfrm>
          <a:prstGeom prst="rect">
            <a:avLst/>
          </a:prstGeom>
        </p:spPr>
      </p:pic>
      <p:pic>
        <p:nvPicPr>
          <p:cNvPr id="8" name="Picture 7">
            <a:extLst>
              <a:ext uri="{FF2B5EF4-FFF2-40B4-BE49-F238E27FC236}">
                <a16:creationId xmlns:a16="http://schemas.microsoft.com/office/drawing/2014/main" id="{FDDE0B31-59BD-CE9C-1608-304B2DA5726E}"/>
              </a:ext>
            </a:extLst>
          </p:cNvPr>
          <p:cNvPicPr>
            <a:picLocks noChangeAspect="1"/>
          </p:cNvPicPr>
          <p:nvPr/>
        </p:nvPicPr>
        <p:blipFill>
          <a:blip r:embed="rId4"/>
          <a:stretch>
            <a:fillRect/>
          </a:stretch>
        </p:blipFill>
        <p:spPr>
          <a:xfrm>
            <a:off x="4628637" y="758730"/>
            <a:ext cx="4111951" cy="2966105"/>
          </a:xfrm>
          <a:prstGeom prst="rect">
            <a:avLst/>
          </a:prstGeom>
        </p:spPr>
      </p:pic>
    </p:spTree>
    <p:extLst>
      <p:ext uri="{BB962C8B-B14F-4D97-AF65-F5344CB8AC3E}">
        <p14:creationId xmlns:p14="http://schemas.microsoft.com/office/powerpoint/2010/main" val="590657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7" name="TextBox 6">
            <a:extLst>
              <a:ext uri="{FF2B5EF4-FFF2-40B4-BE49-F238E27FC236}">
                <a16:creationId xmlns:a16="http://schemas.microsoft.com/office/drawing/2014/main" id="{743E3801-8EC7-E149-77E2-220D147E3AFE}"/>
              </a:ext>
            </a:extLst>
          </p:cNvPr>
          <p:cNvSpPr txBox="1"/>
          <p:nvPr/>
        </p:nvSpPr>
        <p:spPr>
          <a:xfrm>
            <a:off x="2274982" y="4180034"/>
            <a:ext cx="5230906" cy="523220"/>
          </a:xfrm>
          <a:prstGeom prst="rect">
            <a:avLst/>
          </a:prstGeom>
          <a:noFill/>
        </p:spPr>
        <p:txBody>
          <a:bodyPr wrap="square">
            <a:spAutoFit/>
          </a:bodyPr>
          <a:lstStyle/>
          <a:p>
            <a:r>
              <a:rPr lang="en-US" sz="2800" dirty="0">
                <a:solidFill>
                  <a:schemeClr val="lt1"/>
                </a:solidFill>
                <a:latin typeface="MuseoModerno ExtraBold"/>
              </a:rPr>
              <a:t>'</a:t>
            </a:r>
            <a:r>
              <a:rPr lang="en-US" sz="2800" dirty="0" err="1">
                <a:solidFill>
                  <a:schemeClr val="lt1"/>
                </a:solidFill>
                <a:latin typeface="MuseoModerno ExtraBold"/>
              </a:rPr>
              <a:t>credit_card_issuing_bank</a:t>
            </a:r>
            <a:r>
              <a:rPr lang="en-US" sz="2800" dirty="0">
                <a:solidFill>
                  <a:schemeClr val="lt1"/>
                </a:solidFill>
                <a:latin typeface="MuseoModerno ExtraBold"/>
              </a:rPr>
              <a:t>'</a:t>
            </a:r>
          </a:p>
        </p:txBody>
      </p:sp>
      <p:pic>
        <p:nvPicPr>
          <p:cNvPr id="2" name="Picture 1">
            <a:extLst>
              <a:ext uri="{FF2B5EF4-FFF2-40B4-BE49-F238E27FC236}">
                <a16:creationId xmlns:a16="http://schemas.microsoft.com/office/drawing/2014/main" id="{56C5E5B1-F686-0458-EDBA-45AA9FF7942B}"/>
              </a:ext>
            </a:extLst>
          </p:cNvPr>
          <p:cNvPicPr>
            <a:picLocks noChangeAspect="1"/>
          </p:cNvPicPr>
          <p:nvPr/>
        </p:nvPicPr>
        <p:blipFill>
          <a:blip r:embed="rId3"/>
          <a:stretch>
            <a:fillRect/>
          </a:stretch>
        </p:blipFill>
        <p:spPr>
          <a:xfrm>
            <a:off x="159664" y="907678"/>
            <a:ext cx="4412336" cy="3179709"/>
          </a:xfrm>
          <a:prstGeom prst="rect">
            <a:avLst/>
          </a:prstGeom>
        </p:spPr>
      </p:pic>
      <p:pic>
        <p:nvPicPr>
          <p:cNvPr id="4" name="Picture 3">
            <a:extLst>
              <a:ext uri="{FF2B5EF4-FFF2-40B4-BE49-F238E27FC236}">
                <a16:creationId xmlns:a16="http://schemas.microsoft.com/office/drawing/2014/main" id="{195673E1-8B0D-0806-87A7-B46C63C0C3AD}"/>
              </a:ext>
            </a:extLst>
          </p:cNvPr>
          <p:cNvPicPr>
            <a:picLocks noChangeAspect="1"/>
          </p:cNvPicPr>
          <p:nvPr/>
        </p:nvPicPr>
        <p:blipFill>
          <a:blip r:embed="rId4"/>
          <a:stretch>
            <a:fillRect/>
          </a:stretch>
        </p:blipFill>
        <p:spPr>
          <a:xfrm>
            <a:off x="4983135" y="550811"/>
            <a:ext cx="3746875" cy="3536576"/>
          </a:xfrm>
          <a:prstGeom prst="rect">
            <a:avLst/>
          </a:prstGeom>
        </p:spPr>
      </p:pic>
    </p:spTree>
    <p:extLst>
      <p:ext uri="{BB962C8B-B14F-4D97-AF65-F5344CB8AC3E}">
        <p14:creationId xmlns:p14="http://schemas.microsoft.com/office/powerpoint/2010/main" val="531699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7" name="TextBox 6">
            <a:extLst>
              <a:ext uri="{FF2B5EF4-FFF2-40B4-BE49-F238E27FC236}">
                <a16:creationId xmlns:a16="http://schemas.microsoft.com/office/drawing/2014/main" id="{743E3801-8EC7-E149-77E2-220D147E3AFE}"/>
              </a:ext>
            </a:extLst>
          </p:cNvPr>
          <p:cNvSpPr txBox="1"/>
          <p:nvPr/>
        </p:nvSpPr>
        <p:spPr>
          <a:xfrm>
            <a:off x="1243853" y="4331079"/>
            <a:ext cx="6867153" cy="523220"/>
          </a:xfrm>
          <a:prstGeom prst="rect">
            <a:avLst/>
          </a:prstGeom>
          <a:noFill/>
        </p:spPr>
        <p:txBody>
          <a:bodyPr wrap="square">
            <a:spAutoFit/>
          </a:bodyPr>
          <a:lstStyle/>
          <a:p>
            <a:r>
              <a:rPr lang="en-US" sz="2800" dirty="0">
                <a:solidFill>
                  <a:schemeClr val="lt1"/>
                </a:solidFill>
                <a:latin typeface="MuseoModerno ExtraBold"/>
              </a:rPr>
              <a:t>‘</a:t>
            </a:r>
            <a:r>
              <a:rPr lang="en-US" sz="2800" dirty="0" err="1">
                <a:solidFill>
                  <a:schemeClr val="lt1"/>
                </a:solidFill>
                <a:latin typeface="MuseoModerno ExtraBold"/>
              </a:rPr>
              <a:t>credit_card_issuing_bank_country</a:t>
            </a:r>
            <a:r>
              <a:rPr lang="en-US" sz="2800" dirty="0">
                <a:solidFill>
                  <a:schemeClr val="lt1"/>
                </a:solidFill>
                <a:latin typeface="MuseoModerno ExtraBold"/>
              </a:rPr>
              <a:t>’  </a:t>
            </a:r>
          </a:p>
        </p:txBody>
      </p:sp>
      <p:pic>
        <p:nvPicPr>
          <p:cNvPr id="3" name="Picture 2">
            <a:extLst>
              <a:ext uri="{FF2B5EF4-FFF2-40B4-BE49-F238E27FC236}">
                <a16:creationId xmlns:a16="http://schemas.microsoft.com/office/drawing/2014/main" id="{B163AC63-5D50-BAE9-4CD8-C8BFF07A18BF}"/>
              </a:ext>
            </a:extLst>
          </p:cNvPr>
          <p:cNvPicPr>
            <a:picLocks noChangeAspect="1"/>
          </p:cNvPicPr>
          <p:nvPr/>
        </p:nvPicPr>
        <p:blipFill>
          <a:blip r:embed="rId3"/>
          <a:stretch>
            <a:fillRect/>
          </a:stretch>
        </p:blipFill>
        <p:spPr>
          <a:xfrm>
            <a:off x="4677429" y="739588"/>
            <a:ext cx="4023237" cy="3065929"/>
          </a:xfrm>
          <a:prstGeom prst="rect">
            <a:avLst/>
          </a:prstGeom>
        </p:spPr>
      </p:pic>
      <p:pic>
        <p:nvPicPr>
          <p:cNvPr id="5" name="Picture 4">
            <a:extLst>
              <a:ext uri="{FF2B5EF4-FFF2-40B4-BE49-F238E27FC236}">
                <a16:creationId xmlns:a16="http://schemas.microsoft.com/office/drawing/2014/main" id="{37432F27-04BD-46F8-EE27-362E545E2058}"/>
              </a:ext>
            </a:extLst>
          </p:cNvPr>
          <p:cNvPicPr>
            <a:picLocks noChangeAspect="1"/>
          </p:cNvPicPr>
          <p:nvPr/>
        </p:nvPicPr>
        <p:blipFill>
          <a:blip r:embed="rId4"/>
          <a:stretch>
            <a:fillRect/>
          </a:stretch>
        </p:blipFill>
        <p:spPr>
          <a:xfrm>
            <a:off x="342900" y="638884"/>
            <a:ext cx="4074085" cy="3267335"/>
          </a:xfrm>
          <a:prstGeom prst="rect">
            <a:avLst/>
          </a:prstGeom>
        </p:spPr>
      </p:pic>
    </p:spTree>
    <p:extLst>
      <p:ext uri="{BB962C8B-B14F-4D97-AF65-F5344CB8AC3E}">
        <p14:creationId xmlns:p14="http://schemas.microsoft.com/office/powerpoint/2010/main" val="3886964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7" name="TextBox 6">
            <a:extLst>
              <a:ext uri="{FF2B5EF4-FFF2-40B4-BE49-F238E27FC236}">
                <a16:creationId xmlns:a16="http://schemas.microsoft.com/office/drawing/2014/main" id="{743E3801-8EC7-E149-77E2-220D147E3AFE}"/>
              </a:ext>
            </a:extLst>
          </p:cNvPr>
          <p:cNvSpPr txBox="1"/>
          <p:nvPr/>
        </p:nvSpPr>
        <p:spPr>
          <a:xfrm>
            <a:off x="1680882" y="4324355"/>
            <a:ext cx="6867153" cy="523220"/>
          </a:xfrm>
          <a:prstGeom prst="rect">
            <a:avLst/>
          </a:prstGeom>
          <a:noFill/>
        </p:spPr>
        <p:txBody>
          <a:bodyPr wrap="square">
            <a:spAutoFit/>
          </a:bodyPr>
          <a:lstStyle/>
          <a:p>
            <a:r>
              <a:rPr lang="en-US" sz="2800" dirty="0">
                <a:solidFill>
                  <a:schemeClr val="lt1"/>
                </a:solidFill>
                <a:latin typeface="MuseoModerno ExtraBold"/>
              </a:rPr>
              <a:t>'</a:t>
            </a:r>
            <a:r>
              <a:rPr lang="en-US" sz="2800" dirty="0" err="1">
                <a:solidFill>
                  <a:schemeClr val="lt1"/>
                </a:solidFill>
                <a:latin typeface="MuseoModerno ExtraBold"/>
              </a:rPr>
              <a:t>currency_alphabetic_code</a:t>
            </a:r>
            <a:r>
              <a:rPr lang="en-US" sz="2800" dirty="0">
                <a:solidFill>
                  <a:schemeClr val="lt1"/>
                </a:solidFill>
                <a:latin typeface="MuseoModerno ExtraBold"/>
              </a:rPr>
              <a:t>'  </a:t>
            </a:r>
          </a:p>
        </p:txBody>
      </p:sp>
      <p:pic>
        <p:nvPicPr>
          <p:cNvPr id="4" name="Picture 3">
            <a:extLst>
              <a:ext uri="{FF2B5EF4-FFF2-40B4-BE49-F238E27FC236}">
                <a16:creationId xmlns:a16="http://schemas.microsoft.com/office/drawing/2014/main" id="{15EC066C-B399-E47C-1201-3C6593539769}"/>
              </a:ext>
            </a:extLst>
          </p:cNvPr>
          <p:cNvPicPr>
            <a:picLocks noChangeAspect="1"/>
          </p:cNvPicPr>
          <p:nvPr/>
        </p:nvPicPr>
        <p:blipFill>
          <a:blip r:embed="rId3"/>
          <a:stretch>
            <a:fillRect/>
          </a:stretch>
        </p:blipFill>
        <p:spPr>
          <a:xfrm>
            <a:off x="754629" y="973695"/>
            <a:ext cx="3326553" cy="2954505"/>
          </a:xfrm>
          <a:prstGeom prst="rect">
            <a:avLst/>
          </a:prstGeom>
        </p:spPr>
      </p:pic>
      <p:pic>
        <p:nvPicPr>
          <p:cNvPr id="6" name="Picture 5">
            <a:extLst>
              <a:ext uri="{FF2B5EF4-FFF2-40B4-BE49-F238E27FC236}">
                <a16:creationId xmlns:a16="http://schemas.microsoft.com/office/drawing/2014/main" id="{E3D96B09-7D98-17DA-295B-7C75F48183B9}"/>
              </a:ext>
            </a:extLst>
          </p:cNvPr>
          <p:cNvPicPr>
            <a:picLocks noChangeAspect="1"/>
          </p:cNvPicPr>
          <p:nvPr/>
        </p:nvPicPr>
        <p:blipFill>
          <a:blip r:embed="rId4"/>
          <a:stretch>
            <a:fillRect/>
          </a:stretch>
        </p:blipFill>
        <p:spPr>
          <a:xfrm>
            <a:off x="5277970" y="2318401"/>
            <a:ext cx="2718735" cy="1798498"/>
          </a:xfrm>
          <a:prstGeom prst="rect">
            <a:avLst/>
          </a:prstGeom>
        </p:spPr>
      </p:pic>
      <p:pic>
        <p:nvPicPr>
          <p:cNvPr id="8" name="Picture 7">
            <a:extLst>
              <a:ext uri="{FF2B5EF4-FFF2-40B4-BE49-F238E27FC236}">
                <a16:creationId xmlns:a16="http://schemas.microsoft.com/office/drawing/2014/main" id="{BD50C501-D194-57EA-1A04-2D1C774DB237}"/>
              </a:ext>
            </a:extLst>
          </p:cNvPr>
          <p:cNvPicPr>
            <a:picLocks noChangeAspect="1"/>
          </p:cNvPicPr>
          <p:nvPr/>
        </p:nvPicPr>
        <p:blipFill>
          <a:blip r:embed="rId5"/>
          <a:stretch>
            <a:fillRect/>
          </a:stretch>
        </p:blipFill>
        <p:spPr>
          <a:xfrm>
            <a:off x="5277970" y="156535"/>
            <a:ext cx="2642999" cy="1740131"/>
          </a:xfrm>
          <a:prstGeom prst="rect">
            <a:avLst/>
          </a:prstGeom>
        </p:spPr>
      </p:pic>
    </p:spTree>
    <p:extLst>
      <p:ext uri="{BB962C8B-B14F-4D97-AF65-F5344CB8AC3E}">
        <p14:creationId xmlns:p14="http://schemas.microsoft.com/office/powerpoint/2010/main" val="1255208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7" name="TextBox 6">
            <a:extLst>
              <a:ext uri="{FF2B5EF4-FFF2-40B4-BE49-F238E27FC236}">
                <a16:creationId xmlns:a16="http://schemas.microsoft.com/office/drawing/2014/main" id="{743E3801-8EC7-E149-77E2-220D147E3AFE}"/>
              </a:ext>
            </a:extLst>
          </p:cNvPr>
          <p:cNvSpPr txBox="1"/>
          <p:nvPr/>
        </p:nvSpPr>
        <p:spPr>
          <a:xfrm>
            <a:off x="894229" y="4290738"/>
            <a:ext cx="6867153" cy="523220"/>
          </a:xfrm>
          <a:prstGeom prst="rect">
            <a:avLst/>
          </a:prstGeom>
          <a:noFill/>
        </p:spPr>
        <p:txBody>
          <a:bodyPr wrap="square">
            <a:spAutoFit/>
          </a:bodyPr>
          <a:lstStyle/>
          <a:p>
            <a:pPr marL="0" lvl="0" indent="0" algn="ctr" rtl="0">
              <a:spcBef>
                <a:spcPts val="0"/>
              </a:spcBef>
              <a:spcAft>
                <a:spcPts val="0"/>
              </a:spcAft>
              <a:buNone/>
            </a:pPr>
            <a:r>
              <a:rPr lang="en-US" sz="2800" dirty="0">
                <a:solidFill>
                  <a:schemeClr val="lt1"/>
                </a:solidFill>
                <a:latin typeface="MuseoModerno ExtraBold"/>
                <a:sym typeface="Maven Pro Medium"/>
              </a:rPr>
              <a:t>‘</a:t>
            </a:r>
            <a:r>
              <a:rPr lang="en-US" sz="2800" dirty="0" err="1">
                <a:solidFill>
                  <a:schemeClr val="lt1"/>
                </a:solidFill>
                <a:latin typeface="MuseoModerno ExtraBold"/>
                <a:sym typeface="Maven Pro Medium"/>
              </a:rPr>
              <a:t>partial_auth</a:t>
            </a:r>
            <a:r>
              <a:rPr lang="en-US" sz="2800" dirty="0">
                <a:solidFill>
                  <a:schemeClr val="lt1"/>
                </a:solidFill>
                <a:latin typeface="MuseoModerno ExtraBold"/>
                <a:sym typeface="Maven Pro Medium"/>
              </a:rPr>
              <a:t>’</a:t>
            </a:r>
          </a:p>
        </p:txBody>
      </p:sp>
      <p:pic>
        <p:nvPicPr>
          <p:cNvPr id="2" name="Picture 1">
            <a:extLst>
              <a:ext uri="{FF2B5EF4-FFF2-40B4-BE49-F238E27FC236}">
                <a16:creationId xmlns:a16="http://schemas.microsoft.com/office/drawing/2014/main" id="{909EAFCB-7FB7-481D-EAA4-A9BCDB399AF6}"/>
              </a:ext>
            </a:extLst>
          </p:cNvPr>
          <p:cNvPicPr>
            <a:picLocks noChangeAspect="1"/>
          </p:cNvPicPr>
          <p:nvPr/>
        </p:nvPicPr>
        <p:blipFill>
          <a:blip r:embed="rId3"/>
          <a:stretch>
            <a:fillRect/>
          </a:stretch>
        </p:blipFill>
        <p:spPr>
          <a:xfrm>
            <a:off x="627771" y="773205"/>
            <a:ext cx="3700034" cy="3307977"/>
          </a:xfrm>
          <a:prstGeom prst="rect">
            <a:avLst/>
          </a:prstGeom>
        </p:spPr>
      </p:pic>
      <p:pic>
        <p:nvPicPr>
          <p:cNvPr id="3" name="Picture 2">
            <a:extLst>
              <a:ext uri="{FF2B5EF4-FFF2-40B4-BE49-F238E27FC236}">
                <a16:creationId xmlns:a16="http://schemas.microsoft.com/office/drawing/2014/main" id="{A351A96C-D502-AEA6-D078-B6A43D3FC5C2}"/>
              </a:ext>
            </a:extLst>
          </p:cNvPr>
          <p:cNvPicPr>
            <a:picLocks noChangeAspect="1"/>
          </p:cNvPicPr>
          <p:nvPr/>
        </p:nvPicPr>
        <p:blipFill>
          <a:blip r:embed="rId4"/>
          <a:stretch>
            <a:fillRect/>
          </a:stretch>
        </p:blipFill>
        <p:spPr>
          <a:xfrm>
            <a:off x="4728791" y="1055593"/>
            <a:ext cx="4274180" cy="2675627"/>
          </a:xfrm>
          <a:prstGeom prst="rect">
            <a:avLst/>
          </a:prstGeom>
        </p:spPr>
      </p:pic>
    </p:spTree>
    <p:extLst>
      <p:ext uri="{BB962C8B-B14F-4D97-AF65-F5344CB8AC3E}">
        <p14:creationId xmlns:p14="http://schemas.microsoft.com/office/powerpoint/2010/main" val="3544317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7" name="TextBox 6">
            <a:extLst>
              <a:ext uri="{FF2B5EF4-FFF2-40B4-BE49-F238E27FC236}">
                <a16:creationId xmlns:a16="http://schemas.microsoft.com/office/drawing/2014/main" id="{743E3801-8EC7-E149-77E2-220D147E3AFE}"/>
              </a:ext>
            </a:extLst>
          </p:cNvPr>
          <p:cNvSpPr txBox="1"/>
          <p:nvPr/>
        </p:nvSpPr>
        <p:spPr>
          <a:xfrm>
            <a:off x="894229" y="4290738"/>
            <a:ext cx="6867153" cy="523220"/>
          </a:xfrm>
          <a:prstGeom prst="rect">
            <a:avLst/>
          </a:prstGeom>
          <a:noFill/>
        </p:spPr>
        <p:txBody>
          <a:bodyPr wrap="square">
            <a:spAutoFit/>
          </a:bodyPr>
          <a:lstStyle/>
          <a:p>
            <a:pPr marL="0" lvl="0" indent="0" algn="ctr" rtl="0">
              <a:spcBef>
                <a:spcPts val="0"/>
              </a:spcBef>
              <a:spcAft>
                <a:spcPts val="0"/>
              </a:spcAft>
              <a:buNone/>
            </a:pPr>
            <a:r>
              <a:rPr lang="en-US" sz="2800" dirty="0">
                <a:solidFill>
                  <a:schemeClr val="lt1"/>
                </a:solidFill>
                <a:latin typeface="MuseoModerno ExtraBold"/>
                <a:sym typeface="Maven Pro Medium"/>
              </a:rPr>
              <a:t>‘</a:t>
            </a:r>
            <a:r>
              <a:rPr lang="en-US" sz="2800" dirty="0" err="1">
                <a:solidFill>
                  <a:schemeClr val="lt1"/>
                </a:solidFill>
                <a:latin typeface="MuseoModerno ExtraBold"/>
                <a:sym typeface="Maven Pro Medium"/>
              </a:rPr>
              <a:t>merchant_id</a:t>
            </a:r>
            <a:r>
              <a:rPr lang="en-US" sz="2800" dirty="0">
                <a:solidFill>
                  <a:schemeClr val="lt1"/>
                </a:solidFill>
                <a:latin typeface="MuseoModerno ExtraBold"/>
                <a:sym typeface="Maven Pro Medium"/>
              </a:rPr>
              <a:t>’</a:t>
            </a:r>
          </a:p>
        </p:txBody>
      </p:sp>
      <p:pic>
        <p:nvPicPr>
          <p:cNvPr id="4" name="Picture 3">
            <a:extLst>
              <a:ext uri="{FF2B5EF4-FFF2-40B4-BE49-F238E27FC236}">
                <a16:creationId xmlns:a16="http://schemas.microsoft.com/office/drawing/2014/main" id="{83D25214-1305-82D7-5329-F08998784A55}"/>
              </a:ext>
            </a:extLst>
          </p:cNvPr>
          <p:cNvPicPr>
            <a:picLocks noChangeAspect="1"/>
          </p:cNvPicPr>
          <p:nvPr/>
        </p:nvPicPr>
        <p:blipFill>
          <a:blip r:embed="rId3"/>
          <a:stretch>
            <a:fillRect/>
          </a:stretch>
        </p:blipFill>
        <p:spPr>
          <a:xfrm>
            <a:off x="4572000" y="825689"/>
            <a:ext cx="4293468" cy="3153069"/>
          </a:xfrm>
          <a:prstGeom prst="rect">
            <a:avLst/>
          </a:prstGeom>
        </p:spPr>
      </p:pic>
      <p:pic>
        <p:nvPicPr>
          <p:cNvPr id="5" name="Picture 4">
            <a:extLst>
              <a:ext uri="{FF2B5EF4-FFF2-40B4-BE49-F238E27FC236}">
                <a16:creationId xmlns:a16="http://schemas.microsoft.com/office/drawing/2014/main" id="{E40E16B6-E8C9-216F-7209-8DABD0717621}"/>
              </a:ext>
            </a:extLst>
          </p:cNvPr>
          <p:cNvPicPr>
            <a:picLocks noChangeAspect="1"/>
          </p:cNvPicPr>
          <p:nvPr/>
        </p:nvPicPr>
        <p:blipFill>
          <a:blip r:embed="rId4"/>
          <a:stretch>
            <a:fillRect/>
          </a:stretch>
        </p:blipFill>
        <p:spPr>
          <a:xfrm>
            <a:off x="476814" y="769080"/>
            <a:ext cx="3850991" cy="3266286"/>
          </a:xfrm>
          <a:prstGeom prst="rect">
            <a:avLst/>
          </a:prstGeom>
        </p:spPr>
      </p:pic>
    </p:spTree>
    <p:extLst>
      <p:ext uri="{BB962C8B-B14F-4D97-AF65-F5344CB8AC3E}">
        <p14:creationId xmlns:p14="http://schemas.microsoft.com/office/powerpoint/2010/main" val="237194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7" name="TextBox 6">
            <a:extLst>
              <a:ext uri="{FF2B5EF4-FFF2-40B4-BE49-F238E27FC236}">
                <a16:creationId xmlns:a16="http://schemas.microsoft.com/office/drawing/2014/main" id="{743E3801-8EC7-E149-77E2-220D147E3AFE}"/>
              </a:ext>
            </a:extLst>
          </p:cNvPr>
          <p:cNvSpPr txBox="1"/>
          <p:nvPr/>
        </p:nvSpPr>
        <p:spPr>
          <a:xfrm>
            <a:off x="894229" y="4290738"/>
            <a:ext cx="6867153" cy="523220"/>
          </a:xfrm>
          <a:prstGeom prst="rect">
            <a:avLst/>
          </a:prstGeom>
          <a:noFill/>
        </p:spPr>
        <p:txBody>
          <a:bodyPr wrap="square">
            <a:spAutoFit/>
          </a:bodyPr>
          <a:lstStyle/>
          <a:p>
            <a:pPr marL="0" lvl="0" indent="0" algn="ctr" rtl="0">
              <a:spcBef>
                <a:spcPts val="0"/>
              </a:spcBef>
              <a:spcAft>
                <a:spcPts val="0"/>
              </a:spcAft>
              <a:buNone/>
            </a:pPr>
            <a:r>
              <a:rPr lang="en-US" sz="2800" dirty="0">
                <a:solidFill>
                  <a:schemeClr val="lt1"/>
                </a:solidFill>
                <a:latin typeface="MuseoModerno ExtraBold"/>
                <a:sym typeface="Maven Pro Medium"/>
              </a:rPr>
              <a:t>‘</a:t>
            </a:r>
            <a:r>
              <a:rPr lang="en-US" sz="2800" dirty="0" err="1">
                <a:solidFill>
                  <a:schemeClr val="lt1"/>
                </a:solidFill>
                <a:latin typeface="MuseoModerno ExtraBold"/>
                <a:sym typeface="Maven Pro Medium"/>
              </a:rPr>
              <a:t>billing_plan_cycle</a:t>
            </a:r>
            <a:r>
              <a:rPr lang="en-US" sz="2800" dirty="0">
                <a:solidFill>
                  <a:schemeClr val="lt1"/>
                </a:solidFill>
                <a:latin typeface="MuseoModerno ExtraBold"/>
                <a:sym typeface="Maven Pro Medium"/>
              </a:rPr>
              <a:t>’</a:t>
            </a:r>
          </a:p>
        </p:txBody>
      </p:sp>
      <p:pic>
        <p:nvPicPr>
          <p:cNvPr id="2" name="Picture 1">
            <a:extLst>
              <a:ext uri="{FF2B5EF4-FFF2-40B4-BE49-F238E27FC236}">
                <a16:creationId xmlns:a16="http://schemas.microsoft.com/office/drawing/2014/main" id="{8CE55ED1-56D3-0A49-09ED-D7F18CAB1EE8}"/>
              </a:ext>
            </a:extLst>
          </p:cNvPr>
          <p:cNvPicPr>
            <a:picLocks noChangeAspect="1"/>
          </p:cNvPicPr>
          <p:nvPr/>
        </p:nvPicPr>
        <p:blipFill>
          <a:blip r:embed="rId3"/>
          <a:stretch>
            <a:fillRect/>
          </a:stretch>
        </p:blipFill>
        <p:spPr>
          <a:xfrm>
            <a:off x="661916" y="846161"/>
            <a:ext cx="3314558" cy="2934199"/>
          </a:xfrm>
          <a:prstGeom prst="rect">
            <a:avLst/>
          </a:prstGeom>
        </p:spPr>
      </p:pic>
      <p:pic>
        <p:nvPicPr>
          <p:cNvPr id="3" name="Picture 2">
            <a:extLst>
              <a:ext uri="{FF2B5EF4-FFF2-40B4-BE49-F238E27FC236}">
                <a16:creationId xmlns:a16="http://schemas.microsoft.com/office/drawing/2014/main" id="{5975766F-4DD5-B193-7799-3AB9F729D3E1}"/>
              </a:ext>
            </a:extLst>
          </p:cNvPr>
          <p:cNvPicPr>
            <a:picLocks noChangeAspect="1"/>
          </p:cNvPicPr>
          <p:nvPr/>
        </p:nvPicPr>
        <p:blipFill>
          <a:blip r:embed="rId4"/>
          <a:stretch>
            <a:fillRect/>
          </a:stretch>
        </p:blipFill>
        <p:spPr>
          <a:xfrm>
            <a:off x="4339988" y="846161"/>
            <a:ext cx="4326341" cy="2975428"/>
          </a:xfrm>
          <a:prstGeom prst="rect">
            <a:avLst/>
          </a:prstGeom>
        </p:spPr>
      </p:pic>
    </p:spTree>
    <p:extLst>
      <p:ext uri="{BB962C8B-B14F-4D97-AF65-F5344CB8AC3E}">
        <p14:creationId xmlns:p14="http://schemas.microsoft.com/office/powerpoint/2010/main" val="3627413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7" name="TextBox 6">
            <a:extLst>
              <a:ext uri="{FF2B5EF4-FFF2-40B4-BE49-F238E27FC236}">
                <a16:creationId xmlns:a16="http://schemas.microsoft.com/office/drawing/2014/main" id="{743E3801-8EC7-E149-77E2-220D147E3AFE}"/>
              </a:ext>
            </a:extLst>
          </p:cNvPr>
          <p:cNvSpPr txBox="1"/>
          <p:nvPr/>
        </p:nvSpPr>
        <p:spPr>
          <a:xfrm>
            <a:off x="894229" y="4290738"/>
            <a:ext cx="6867153" cy="523220"/>
          </a:xfrm>
          <a:prstGeom prst="rect">
            <a:avLst/>
          </a:prstGeom>
          <a:noFill/>
        </p:spPr>
        <p:txBody>
          <a:bodyPr wrap="square">
            <a:spAutoFit/>
          </a:bodyPr>
          <a:lstStyle/>
          <a:p>
            <a:pPr marL="0" lvl="0" indent="0" algn="ctr" rtl="0">
              <a:spcBef>
                <a:spcPts val="0"/>
              </a:spcBef>
              <a:spcAft>
                <a:spcPts val="0"/>
              </a:spcAft>
              <a:buNone/>
            </a:pPr>
            <a:r>
              <a:rPr lang="en-US" sz="2800" dirty="0">
                <a:solidFill>
                  <a:schemeClr val="lt1"/>
                </a:solidFill>
                <a:latin typeface="MuseoModerno ExtraBold"/>
                <a:sym typeface="Maven Pro Medium"/>
              </a:rPr>
              <a:t>‘</a:t>
            </a:r>
            <a:r>
              <a:rPr lang="en-US" sz="2800" dirty="0" err="1">
                <a:solidFill>
                  <a:schemeClr val="lt1"/>
                </a:solidFill>
                <a:latin typeface="MuseoModerno ExtraBold"/>
                <a:sym typeface="Maven Pro Medium"/>
              </a:rPr>
              <a:t>forced_deposit</a:t>
            </a:r>
            <a:r>
              <a:rPr lang="en-US" sz="2800" dirty="0">
                <a:solidFill>
                  <a:schemeClr val="lt1"/>
                </a:solidFill>
                <a:latin typeface="MuseoModerno ExtraBold"/>
                <a:sym typeface="Maven Pro Medium"/>
              </a:rPr>
              <a:t>’</a:t>
            </a:r>
          </a:p>
        </p:txBody>
      </p:sp>
      <p:pic>
        <p:nvPicPr>
          <p:cNvPr id="4" name="Picture 3">
            <a:extLst>
              <a:ext uri="{FF2B5EF4-FFF2-40B4-BE49-F238E27FC236}">
                <a16:creationId xmlns:a16="http://schemas.microsoft.com/office/drawing/2014/main" id="{5F3F65A3-0B30-7ED8-F537-D38E50C4CB96}"/>
              </a:ext>
            </a:extLst>
          </p:cNvPr>
          <p:cNvPicPr>
            <a:picLocks noChangeAspect="1"/>
          </p:cNvPicPr>
          <p:nvPr/>
        </p:nvPicPr>
        <p:blipFill>
          <a:blip r:embed="rId3"/>
          <a:stretch>
            <a:fillRect/>
          </a:stretch>
        </p:blipFill>
        <p:spPr>
          <a:xfrm>
            <a:off x="968991" y="736979"/>
            <a:ext cx="3688592" cy="3297748"/>
          </a:xfrm>
          <a:prstGeom prst="rect">
            <a:avLst/>
          </a:prstGeom>
        </p:spPr>
      </p:pic>
      <p:pic>
        <p:nvPicPr>
          <p:cNvPr id="5" name="Picture 4">
            <a:extLst>
              <a:ext uri="{FF2B5EF4-FFF2-40B4-BE49-F238E27FC236}">
                <a16:creationId xmlns:a16="http://schemas.microsoft.com/office/drawing/2014/main" id="{01C681BE-E3C4-4790-7815-4C1BA76D7066}"/>
              </a:ext>
            </a:extLst>
          </p:cNvPr>
          <p:cNvPicPr>
            <a:picLocks noChangeAspect="1"/>
          </p:cNvPicPr>
          <p:nvPr/>
        </p:nvPicPr>
        <p:blipFill>
          <a:blip r:embed="rId4"/>
          <a:stretch>
            <a:fillRect/>
          </a:stretch>
        </p:blipFill>
        <p:spPr>
          <a:xfrm>
            <a:off x="4972959" y="1137083"/>
            <a:ext cx="3848668" cy="2497540"/>
          </a:xfrm>
          <a:prstGeom prst="rect">
            <a:avLst/>
          </a:prstGeom>
        </p:spPr>
      </p:pic>
    </p:spTree>
    <p:extLst>
      <p:ext uri="{BB962C8B-B14F-4D97-AF65-F5344CB8AC3E}">
        <p14:creationId xmlns:p14="http://schemas.microsoft.com/office/powerpoint/2010/main" val="3699588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aphicFrame>
        <p:nvGraphicFramePr>
          <p:cNvPr id="405" name="Google Shape;405;p53"/>
          <p:cNvGraphicFramePr/>
          <p:nvPr>
            <p:extLst>
              <p:ext uri="{D42A27DB-BD31-4B8C-83A1-F6EECF244321}">
                <p14:modId xmlns:p14="http://schemas.microsoft.com/office/powerpoint/2010/main" val="3892307923"/>
              </p:ext>
            </p:extLst>
          </p:nvPr>
        </p:nvGraphicFramePr>
        <p:xfrm>
          <a:off x="282388" y="1216959"/>
          <a:ext cx="8579224" cy="3886009"/>
        </p:xfrm>
        <a:graphic>
          <a:graphicData uri="http://schemas.openxmlformats.org/drawingml/2006/table">
            <a:tbl>
              <a:tblPr>
                <a:noFill/>
                <a:tableStyleId>{B6A0F561-D166-4DA4-9731-3BAA7F9E47A5}</a:tableStyleId>
              </a:tblPr>
              <a:tblGrid>
                <a:gridCol w="2756647">
                  <a:extLst>
                    <a:ext uri="{9D8B030D-6E8A-4147-A177-3AD203B41FA5}">
                      <a16:colId xmlns:a16="http://schemas.microsoft.com/office/drawing/2014/main" val="1392470056"/>
                    </a:ext>
                  </a:extLst>
                </a:gridCol>
                <a:gridCol w="1701053">
                  <a:extLst>
                    <a:ext uri="{9D8B030D-6E8A-4147-A177-3AD203B41FA5}">
                      <a16:colId xmlns:a16="http://schemas.microsoft.com/office/drawing/2014/main" val="20000"/>
                    </a:ext>
                  </a:extLst>
                </a:gridCol>
                <a:gridCol w="1896036">
                  <a:extLst>
                    <a:ext uri="{9D8B030D-6E8A-4147-A177-3AD203B41FA5}">
                      <a16:colId xmlns:a16="http://schemas.microsoft.com/office/drawing/2014/main" val="20001"/>
                    </a:ext>
                  </a:extLst>
                </a:gridCol>
                <a:gridCol w="2225488">
                  <a:extLst>
                    <a:ext uri="{9D8B030D-6E8A-4147-A177-3AD203B41FA5}">
                      <a16:colId xmlns:a16="http://schemas.microsoft.com/office/drawing/2014/main" val="20002"/>
                    </a:ext>
                  </a:extLst>
                </a:gridCol>
              </a:tblGrid>
              <a:tr h="813547">
                <a:tc>
                  <a:txBody>
                    <a:bodyPr/>
                    <a:lstStyle/>
                    <a:p>
                      <a:pPr marL="0" marR="0" lvl="0" indent="0" algn="ctr" rtl="0">
                        <a:lnSpc>
                          <a:spcPct val="100000"/>
                        </a:lnSpc>
                        <a:spcBef>
                          <a:spcPts val="0"/>
                        </a:spcBef>
                        <a:spcAft>
                          <a:spcPts val="0"/>
                        </a:spcAft>
                        <a:buClr>
                          <a:srgbClr val="000000"/>
                        </a:buClr>
                        <a:buFont typeface="Arial"/>
                        <a:buNone/>
                      </a:pPr>
                      <a:r>
                        <a:rPr lang="en-US" sz="1800" b="1" i="0" u="none" strike="noStrike" cap="none" dirty="0">
                          <a:solidFill>
                            <a:schemeClr val="lt1"/>
                          </a:solidFill>
                          <a:latin typeface="MuseoModerno"/>
                          <a:ea typeface="MuseoModerno"/>
                          <a:cs typeface="MuseoModerno"/>
                          <a:sym typeface="MuseoModerno"/>
                        </a:rPr>
                        <a:t>explanation</a:t>
                      </a:r>
                      <a:endParaRPr sz="1800" b="1" i="0" u="none" strike="noStrike" cap="none" dirty="0">
                        <a:solidFill>
                          <a:schemeClr val="lt1"/>
                        </a:solidFill>
                        <a:latin typeface="MuseoModerno"/>
                        <a:ea typeface="MuseoModerno"/>
                        <a:cs typeface="MuseoModerno"/>
                        <a:sym typeface="MuseoModerno"/>
                      </a:endParaRPr>
                    </a:p>
                  </a:txBody>
                  <a:tcPr marL="36000" marR="36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800" b="1" i="0" u="none" strike="noStrike" cap="none" dirty="0">
                          <a:solidFill>
                            <a:schemeClr val="lt1"/>
                          </a:solidFill>
                          <a:latin typeface="MuseoModerno"/>
                          <a:ea typeface="MuseoModerno"/>
                          <a:cs typeface="MuseoModerno"/>
                          <a:sym typeface="MuseoModerno"/>
                        </a:rPr>
                        <a:t>relative correlation level</a:t>
                      </a:r>
                      <a:endParaRPr sz="1800" b="1" i="0" u="none" strike="noStrike" cap="none" dirty="0">
                        <a:solidFill>
                          <a:schemeClr val="lt1"/>
                        </a:solidFill>
                        <a:latin typeface="MuseoModerno"/>
                        <a:ea typeface="MuseoModerno"/>
                        <a:cs typeface="MuseoModerno"/>
                        <a:sym typeface="MuseoModerno"/>
                      </a:endParaRPr>
                    </a:p>
                  </a:txBody>
                  <a:tcPr marL="36000" marR="36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800" b="1" i="0" u="none" strike="noStrike" cap="none" dirty="0">
                          <a:solidFill>
                            <a:schemeClr val="lt1"/>
                          </a:solidFill>
                          <a:latin typeface="MuseoModerno"/>
                          <a:sym typeface="Arial"/>
                        </a:rPr>
                        <a:t>Correlation number</a:t>
                      </a:r>
                      <a:endParaRPr lang="he-IL" sz="1800" b="1" i="0" u="none" strike="noStrike" cap="none" dirty="0">
                        <a:solidFill>
                          <a:schemeClr val="lt1"/>
                        </a:solidFill>
                        <a:latin typeface="MuseoModerno"/>
                        <a:sym typeface="Arial"/>
                      </a:endParaRPr>
                    </a:p>
                    <a:p>
                      <a:pPr marL="0" marR="0" lvl="0" indent="0" algn="ctr" rtl="0">
                        <a:lnSpc>
                          <a:spcPct val="100000"/>
                        </a:lnSpc>
                        <a:spcBef>
                          <a:spcPts val="0"/>
                        </a:spcBef>
                        <a:spcAft>
                          <a:spcPts val="0"/>
                        </a:spcAft>
                        <a:buClr>
                          <a:srgbClr val="000000"/>
                        </a:buClr>
                        <a:buFont typeface="Arial"/>
                        <a:buNone/>
                      </a:pPr>
                      <a:r>
                        <a:rPr lang="en-US" sz="1800" b="1" i="0" u="none" strike="noStrike" cap="none" dirty="0">
                          <a:solidFill>
                            <a:schemeClr val="lt1"/>
                          </a:solidFill>
                          <a:latin typeface="MuseoModerno"/>
                          <a:sym typeface="Arial"/>
                        </a:rPr>
                        <a:t> </a:t>
                      </a:r>
                      <a:r>
                        <a:rPr lang="en-US" sz="1000" b="1" i="0" u="none" strike="noStrike" cap="none" dirty="0">
                          <a:solidFill>
                            <a:schemeClr val="lt1"/>
                          </a:solidFill>
                          <a:latin typeface="MuseoModerno"/>
                          <a:sym typeface="Arial"/>
                        </a:rPr>
                        <a:t>( 1: -1)</a:t>
                      </a:r>
                      <a:endParaRPr sz="1000" b="1" i="0" u="none" strike="noStrike" cap="none" dirty="0">
                        <a:solidFill>
                          <a:schemeClr val="lt1"/>
                        </a:solidFill>
                        <a:latin typeface="MuseoModerno"/>
                        <a:ea typeface="MuseoModerno"/>
                        <a:cs typeface="MuseoModerno"/>
                        <a:sym typeface="MuseoModerno"/>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dirty="0">
                          <a:solidFill>
                            <a:schemeClr val="lt1"/>
                          </a:solidFill>
                          <a:latin typeface="MuseoModerno"/>
                          <a:ea typeface="MuseoModerno"/>
                          <a:cs typeface="MuseoModerno"/>
                          <a:sym typeface="MuseoModerno"/>
                        </a:rPr>
                        <a:t>Field</a:t>
                      </a:r>
                      <a:endParaRPr sz="1800" b="1" dirty="0">
                        <a:solidFill>
                          <a:schemeClr val="lt1"/>
                        </a:solidFill>
                        <a:latin typeface="MuseoModerno"/>
                        <a:ea typeface="MuseoModerno"/>
                        <a:cs typeface="MuseoModerno"/>
                        <a:sym typeface="MuseoModerno"/>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US" sz="1000" dirty="0">
                          <a:solidFill>
                            <a:schemeClr val="lt1"/>
                          </a:solidFill>
                          <a:latin typeface="Maven Pro Medium"/>
                          <a:ea typeface="Maven Pro Medium"/>
                          <a:cs typeface="Maven Pro Medium"/>
                          <a:sym typeface="Maven Pro Medium"/>
                        </a:rPr>
                        <a:t>specific to the merchant (the way a merchant has set up their accounts with the payment provider)</a:t>
                      </a:r>
                      <a:endParaRPr sz="1000" dirty="0">
                        <a:solidFill>
                          <a:schemeClr val="lt1"/>
                        </a:solidFill>
                        <a:latin typeface="Maven Pro Medium"/>
                        <a:ea typeface="Maven Pro Medium"/>
                        <a:cs typeface="Maven Pro Medium"/>
                        <a:sym typeface="Maven Pro Medium"/>
                      </a:endParaRPr>
                    </a:p>
                  </a:txBody>
                  <a:tcPr marL="36000" marR="36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aven Pro Medium"/>
                          <a:ea typeface="Maven Pro Medium"/>
                          <a:cs typeface="Maven Pro Medium"/>
                          <a:sym typeface="Maven Pro Medium"/>
                        </a:rPr>
                        <a:t>Low</a:t>
                      </a:r>
                      <a:endParaRPr dirty="0">
                        <a:solidFill>
                          <a:schemeClr val="lt1"/>
                        </a:solidFill>
                        <a:latin typeface="Maven Pro Medium"/>
                        <a:ea typeface="Maven Pro Medium"/>
                        <a:cs typeface="Maven Pro Medium"/>
                        <a:sym typeface="Maven Pro Medium"/>
                      </a:endParaRPr>
                    </a:p>
                  </a:txBody>
                  <a:tcPr marL="36000" marR="36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100" b="0" i="0" u="none" strike="noStrike" cap="none" dirty="0">
                          <a:solidFill>
                            <a:schemeClr val="lt1"/>
                          </a:solidFill>
                          <a:latin typeface="MuseoModerno"/>
                          <a:cs typeface="Arial"/>
                          <a:sym typeface="Arial"/>
                        </a:rPr>
                        <a:t>-0.017570688822195576</a:t>
                      </a:r>
                      <a:endParaRPr sz="1100" b="0" i="0" u="none" strike="noStrike" cap="none" dirty="0">
                        <a:solidFill>
                          <a:schemeClr val="lt1"/>
                        </a:solidFill>
                        <a:latin typeface="MuseoModerno"/>
                        <a:ea typeface="Maven Pro Medium"/>
                        <a:cs typeface="Arial"/>
                        <a:sym typeface="Maven Pro Medium"/>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100" b="0" i="0" u="none" strike="noStrike" cap="none" dirty="0">
                          <a:solidFill>
                            <a:schemeClr val="lt1"/>
                          </a:solidFill>
                          <a:latin typeface="MuseoModerno"/>
                          <a:ea typeface="Maven Pro Medium"/>
                          <a:cs typeface="Arial"/>
                          <a:sym typeface="Maven Pro Medium"/>
                        </a:rPr>
                        <a:t>'</a:t>
                      </a:r>
                      <a:r>
                        <a:rPr lang="en-US" sz="1100" b="0" i="0" u="none" strike="noStrike" cap="none" dirty="0" err="1">
                          <a:solidFill>
                            <a:schemeClr val="lt1"/>
                          </a:solidFill>
                          <a:latin typeface="MuseoModerno"/>
                          <a:ea typeface="Maven Pro Medium"/>
                          <a:cs typeface="Arial"/>
                          <a:sym typeface="Maven Pro Medium"/>
                        </a:rPr>
                        <a:t>division_number</a:t>
                      </a:r>
                      <a:r>
                        <a:rPr lang="en-US" sz="1100" b="0" i="0" u="none" strike="noStrike" cap="none" dirty="0">
                          <a:solidFill>
                            <a:schemeClr val="lt1"/>
                          </a:solidFill>
                          <a:latin typeface="MuseoModerno"/>
                          <a:ea typeface="Maven Pro Medium"/>
                          <a:cs typeface="Arial"/>
                          <a:sym typeface="Maven Pro Medium"/>
                        </a:rPr>
                        <a:t>'</a:t>
                      </a:r>
                      <a:endParaRPr sz="1100" b="0" i="0" u="none" strike="noStrike" cap="none" dirty="0">
                        <a:solidFill>
                          <a:schemeClr val="lt1"/>
                        </a:solidFill>
                        <a:latin typeface="MuseoModerno"/>
                        <a:ea typeface="Maven Pro Medium"/>
                        <a:cs typeface="Arial"/>
                        <a:sym typeface="Maven Pro Medium"/>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22827">
                <a:tc>
                  <a:txBody>
                    <a:bodyPr/>
                    <a:lstStyle/>
                    <a:p>
                      <a:pPr marL="0" lvl="0" indent="0" algn="ctr" rtl="0">
                        <a:spcBef>
                          <a:spcPts val="0"/>
                        </a:spcBef>
                        <a:spcAft>
                          <a:spcPts val="0"/>
                        </a:spcAft>
                        <a:buNone/>
                      </a:pPr>
                      <a:r>
                        <a:rPr lang="en-US" sz="1000" dirty="0">
                          <a:solidFill>
                            <a:schemeClr val="lt1"/>
                          </a:solidFill>
                          <a:latin typeface="Maven Pro Medium"/>
                          <a:ea typeface="Maven Pro Medium"/>
                          <a:cs typeface="Maven Pro Medium"/>
                          <a:sym typeface="Maven Pro Medium"/>
                        </a:rPr>
                        <a:t>amount of a transaction (in original currency)</a:t>
                      </a:r>
                      <a:endParaRPr sz="1000" dirty="0">
                        <a:solidFill>
                          <a:schemeClr val="lt1"/>
                        </a:solidFill>
                        <a:latin typeface="Maven Pro Medium"/>
                        <a:ea typeface="Maven Pro Medium"/>
                        <a:cs typeface="Maven Pro Medium"/>
                        <a:sym typeface="Maven Pro Medium"/>
                      </a:endParaRPr>
                    </a:p>
                  </a:txBody>
                  <a:tcPr marL="144000" marR="144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aven Pro Medium"/>
                          <a:ea typeface="Maven Pro Medium"/>
                          <a:cs typeface="Maven Pro Medium"/>
                          <a:sym typeface="Maven Pro Medium"/>
                        </a:rPr>
                        <a:t>Very low</a:t>
                      </a:r>
                      <a:endParaRPr dirty="0">
                        <a:solidFill>
                          <a:schemeClr val="lt1"/>
                        </a:solidFill>
                        <a:latin typeface="Maven Pro Medium"/>
                        <a:ea typeface="Maven Pro Medium"/>
                        <a:cs typeface="Maven Pro Medium"/>
                        <a:sym typeface="Maven Pro Medium"/>
                      </a:endParaRPr>
                    </a:p>
                  </a:txBody>
                  <a:tcPr marL="144000" marR="144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Arial"/>
                          <a:cs typeface="Arial"/>
                          <a:sym typeface="Arial"/>
                        </a:rPr>
                        <a:t>-0.000484</a:t>
                      </a:r>
                      <a:endParaRPr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aven Pro Medium"/>
                          <a:ea typeface="Maven Pro Medium"/>
                          <a:cs typeface="Maven Pro Medium"/>
                          <a:sym typeface="Maven Pro Medium"/>
                        </a:rPr>
                        <a:t>'Amount'</a:t>
                      </a:r>
                      <a:endParaRPr dirty="0">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22827">
                <a:tc>
                  <a:txBody>
                    <a:bodyPr/>
                    <a:lstStyle/>
                    <a:p>
                      <a:pPr marL="0" lvl="0" indent="0" algn="ctr" rtl="0">
                        <a:spcBef>
                          <a:spcPts val="0"/>
                        </a:spcBef>
                        <a:spcAft>
                          <a:spcPts val="0"/>
                        </a:spcAft>
                        <a:buNone/>
                      </a:pPr>
                      <a:r>
                        <a:rPr lang="en-US" sz="1000" dirty="0">
                          <a:solidFill>
                            <a:schemeClr val="lt1"/>
                          </a:solidFill>
                          <a:latin typeface="Maven Pro Medium"/>
                          <a:ea typeface="Maven Pro Medium"/>
                          <a:cs typeface="Maven Pro Medium"/>
                          <a:sym typeface="Maven Pro Medium"/>
                        </a:rPr>
                        <a:t>amount of a transaction if </a:t>
                      </a:r>
                      <a:r>
                        <a:rPr lang="en-US" sz="1000" dirty="0" err="1">
                          <a:solidFill>
                            <a:schemeClr val="lt1"/>
                          </a:solidFill>
                          <a:latin typeface="Maven Pro Medium"/>
                          <a:ea typeface="Maven Pro Medium"/>
                          <a:cs typeface="Maven Pro Medium"/>
                          <a:sym typeface="Maven Pro Medium"/>
                        </a:rPr>
                        <a:t>partial_auth</a:t>
                      </a:r>
                      <a:r>
                        <a:rPr lang="en-US" sz="1000" dirty="0">
                          <a:solidFill>
                            <a:schemeClr val="lt1"/>
                          </a:solidFill>
                          <a:latin typeface="Maven Pro Medium"/>
                          <a:ea typeface="Maven Pro Medium"/>
                          <a:cs typeface="Maven Pro Medium"/>
                          <a:sym typeface="Maven Pro Medium"/>
                        </a:rPr>
                        <a:t> allowed</a:t>
                      </a:r>
                      <a:endParaRPr sz="1000" dirty="0">
                        <a:solidFill>
                          <a:schemeClr val="lt1"/>
                        </a:solidFill>
                        <a:latin typeface="Maven Pro Medium"/>
                        <a:ea typeface="Maven Pro Medium"/>
                        <a:cs typeface="Maven Pro Medium"/>
                        <a:sym typeface="Maven Pro Medium"/>
                      </a:endParaRP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aven Pro Medium"/>
                          <a:ea typeface="Maven Pro Medium"/>
                          <a:cs typeface="Maven Pro Medium"/>
                          <a:sym typeface="Maven Pro Medium"/>
                        </a:rPr>
                        <a:t>Low +</a:t>
                      </a:r>
                      <a:endParaRPr dirty="0">
                        <a:solidFill>
                          <a:schemeClr val="lt1"/>
                        </a:solidFill>
                        <a:latin typeface="Maven Pro Medium"/>
                        <a:ea typeface="Maven Pro Medium"/>
                        <a:cs typeface="Maven Pro Medium"/>
                        <a:sym typeface="Maven Pro Medium"/>
                      </a:endParaRP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cs typeface="Arial"/>
                          <a:sym typeface="Arial"/>
                        </a:rPr>
                        <a:t>0.03316975778986724</a:t>
                      </a:r>
                      <a:endParaRPr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r>
                        <a:rPr lang="en-US" sz="1400" b="0" i="0" u="none" strike="noStrike" cap="none" dirty="0">
                          <a:solidFill>
                            <a:schemeClr val="lt1"/>
                          </a:solidFill>
                          <a:latin typeface="Maven Pro Medium"/>
                          <a:ea typeface="Arial"/>
                          <a:cs typeface="Arial"/>
                          <a:sym typeface="Arial"/>
                        </a:rPr>
                        <a:t>‘</a:t>
                      </a:r>
                      <a:r>
                        <a:rPr lang="en-US" sz="1400" b="0" i="0" u="none" strike="noStrike" cap="none" dirty="0" err="1">
                          <a:solidFill>
                            <a:schemeClr val="lt1"/>
                          </a:solidFill>
                          <a:latin typeface="Maven Pro Medium"/>
                          <a:ea typeface="Arial"/>
                          <a:cs typeface="Arial"/>
                          <a:sym typeface="Arial"/>
                        </a:rPr>
                        <a:t>partial_auth_amount</a:t>
                      </a:r>
                      <a:r>
                        <a:rPr lang="en-US" sz="1400" b="0" i="0" u="none" strike="noStrike" cap="none" dirty="0">
                          <a:solidFill>
                            <a:schemeClr val="lt1"/>
                          </a:solidFill>
                          <a:latin typeface="Maven Pro Medium"/>
                          <a:ea typeface="Arial"/>
                          <a:cs typeface="Arial"/>
                          <a:sym typeface="Arial"/>
                        </a:rPr>
                        <a:t>’</a:t>
                      </a: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584925">
                <a:tc>
                  <a:txBody>
                    <a:bodyPr/>
                    <a:lstStyle/>
                    <a:p>
                      <a:pPr marL="0" lvl="0" indent="0" algn="ctr" rtl="0">
                        <a:spcBef>
                          <a:spcPts val="0"/>
                        </a:spcBef>
                        <a:spcAft>
                          <a:spcPts val="0"/>
                        </a:spcAft>
                        <a:buNone/>
                      </a:pPr>
                      <a:r>
                        <a:rPr lang="en-US" sz="1000" dirty="0">
                          <a:solidFill>
                            <a:schemeClr val="lt1"/>
                          </a:solidFill>
                          <a:latin typeface="Maven Pro Medium"/>
                          <a:ea typeface="Maven Pro Medium"/>
                          <a:cs typeface="Maven Pro Medium"/>
                          <a:sym typeface="Maven Pro Medium"/>
                        </a:rPr>
                        <a:t>frequency of a billing plan for a subscription</a:t>
                      </a:r>
                      <a:endParaRPr sz="1000" dirty="0">
                        <a:solidFill>
                          <a:schemeClr val="lt1"/>
                        </a:solidFill>
                        <a:latin typeface="Maven Pro Medium"/>
                        <a:ea typeface="Maven Pro Medium"/>
                        <a:cs typeface="Maven Pro Medium"/>
                        <a:sym typeface="Maven Pro Medium"/>
                      </a:endParaRP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000" b="0" i="0" u="none" strike="noStrike" cap="none" dirty="0">
                          <a:solidFill>
                            <a:schemeClr val="lt1"/>
                          </a:solidFill>
                          <a:latin typeface="Maven Pro Medium"/>
                          <a:ea typeface="Maven Pro Medium"/>
                          <a:cs typeface="Maven Pro Medium"/>
                          <a:sym typeface="Maven Pro Medium"/>
                        </a:rPr>
                        <a:t>Some correlation</a:t>
                      </a:r>
                      <a:endParaRPr sz="1000" b="0" i="0" u="none" strike="noStrike" cap="none" dirty="0">
                        <a:solidFill>
                          <a:schemeClr val="lt1"/>
                        </a:solidFill>
                        <a:latin typeface="Maven Pro Medium"/>
                        <a:ea typeface="Maven Pro Medium"/>
                        <a:cs typeface="Maven Pro Medium"/>
                        <a:sym typeface="Maven Pro Medium"/>
                      </a:endParaRP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cs typeface="Arial"/>
                          <a:sym typeface="Arial"/>
                        </a:rPr>
                        <a:t>0.09099822234823832</a:t>
                      </a:r>
                      <a:endParaRPr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tc>
                  <a:txBody>
                    <a:bodyPr/>
                    <a:lstStyle/>
                    <a:p>
                      <a:r>
                        <a:rPr lang="en-US" sz="1400" b="0" i="0" u="none" strike="noStrike" cap="none" dirty="0">
                          <a:solidFill>
                            <a:schemeClr val="lt1"/>
                          </a:solidFill>
                          <a:latin typeface="Maven Pro Medium"/>
                          <a:ea typeface="Arial"/>
                          <a:cs typeface="Arial"/>
                          <a:sym typeface="Arial"/>
                        </a:rPr>
                        <a:t>‘</a:t>
                      </a:r>
                      <a:r>
                        <a:rPr lang="en-US" sz="1400" b="0" i="0" u="none" strike="noStrike" cap="none" dirty="0" err="1">
                          <a:solidFill>
                            <a:schemeClr val="lt1"/>
                          </a:solidFill>
                          <a:latin typeface="Maven Pro Medium"/>
                          <a:ea typeface="Arial"/>
                          <a:cs typeface="Arial"/>
                          <a:sym typeface="Arial"/>
                        </a:rPr>
                        <a:t>billing_plan_cycle</a:t>
                      </a:r>
                      <a:r>
                        <a:rPr lang="en-US" sz="1400" b="0" i="0" u="none" strike="noStrike" cap="none" dirty="0">
                          <a:solidFill>
                            <a:schemeClr val="lt1"/>
                          </a:solidFill>
                          <a:latin typeface="Maven Pro Medium"/>
                          <a:ea typeface="Arial"/>
                          <a:cs typeface="Arial"/>
                          <a:sym typeface="Arial"/>
                        </a:rPr>
                        <a:t>’</a:t>
                      </a: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584925">
                <a:tc>
                  <a:txBody>
                    <a:bodyPr/>
                    <a:lstStyle/>
                    <a:p>
                      <a:pPr marL="0" lvl="0" indent="0" algn="ctr" rtl="0">
                        <a:spcBef>
                          <a:spcPts val="0"/>
                        </a:spcBef>
                        <a:spcAft>
                          <a:spcPts val="0"/>
                        </a:spcAft>
                        <a:buNone/>
                      </a:pPr>
                      <a:r>
                        <a:rPr lang="en-US" sz="1000" dirty="0">
                          <a:solidFill>
                            <a:schemeClr val="lt1"/>
                          </a:solidFill>
                          <a:latin typeface="Maven Pro Medium"/>
                          <a:ea typeface="Maven Pro Medium"/>
                          <a:cs typeface="Maven Pro Medium"/>
                          <a:sym typeface="Maven Pro Medium"/>
                        </a:rPr>
                        <a:t>exchange rate when transaction occurred</a:t>
                      </a:r>
                      <a:endParaRPr sz="1000" dirty="0">
                        <a:solidFill>
                          <a:schemeClr val="lt1"/>
                        </a:solidFill>
                        <a:latin typeface="Maven Pro Medium"/>
                        <a:ea typeface="Maven Pro Medium"/>
                        <a:cs typeface="Maven Pro Medium"/>
                        <a:sym typeface="Maven Pro Medium"/>
                      </a:endParaRPr>
                    </a:p>
                  </a:txBody>
                  <a:tcPr marL="108000" marR="108000"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lt1"/>
                          </a:solidFill>
                          <a:latin typeface="Maven Pro Medium"/>
                          <a:ea typeface="Maven Pro Medium"/>
                          <a:cs typeface="Maven Pro Medium"/>
                          <a:sym typeface="Maven Pro Medium"/>
                        </a:rPr>
                        <a:t>Low</a:t>
                      </a:r>
                    </a:p>
                    <a:p>
                      <a:pPr marL="0" lvl="0" indent="0" algn="ctr" rtl="0">
                        <a:spcBef>
                          <a:spcPts val="0"/>
                        </a:spcBef>
                        <a:spcAft>
                          <a:spcPts val="0"/>
                        </a:spcAft>
                        <a:buNone/>
                      </a:pPr>
                      <a:endParaRPr dirty="0">
                        <a:solidFill>
                          <a:schemeClr val="lt1"/>
                        </a:solidFill>
                        <a:highlight>
                          <a:srgbClr val="00FF00"/>
                        </a:highlight>
                        <a:latin typeface="Maven Pro Medium"/>
                        <a:ea typeface="Maven Pro Medium"/>
                        <a:cs typeface="Maven Pro Medium"/>
                        <a:sym typeface="Maven Pro Medium"/>
                      </a:endParaRPr>
                    </a:p>
                  </a:txBody>
                  <a:tcPr marL="108000" marR="108000"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100" b="0" i="0" u="none" strike="noStrike" cap="none" dirty="0">
                          <a:solidFill>
                            <a:schemeClr val="lt1"/>
                          </a:solidFill>
                          <a:latin typeface="MuseoModerno"/>
                          <a:ea typeface="Maven Pro Medium"/>
                          <a:cs typeface="Arial"/>
                          <a:sym typeface="Maven Pro Medium"/>
                        </a:rPr>
                        <a:t>0.005541</a:t>
                      </a:r>
                      <a:endParaRPr sz="1100" b="0" i="0" u="none" strike="noStrike" cap="none" dirty="0">
                        <a:solidFill>
                          <a:schemeClr val="lt1"/>
                        </a:solidFill>
                        <a:latin typeface="MuseoModerno"/>
                        <a:ea typeface="Maven Pro Medium"/>
                        <a:cs typeface="Arial"/>
                        <a:sym typeface="Maven Pro Medium"/>
                      </a:endParaRPr>
                    </a:p>
                  </a:txBody>
                  <a:tcPr marL="108000" marR="108000" marT="91425" marB="91425"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r>
                        <a:rPr lang="en-US" sz="1400" b="0" i="0" u="none" strike="noStrike" cap="none" dirty="0">
                          <a:solidFill>
                            <a:schemeClr val="lt1"/>
                          </a:solidFill>
                          <a:latin typeface="Maven Pro Medium"/>
                          <a:ea typeface="Arial"/>
                          <a:cs typeface="Arial"/>
                          <a:sym typeface="Arial"/>
                        </a:rPr>
                        <a:t>'</a:t>
                      </a:r>
                      <a:r>
                        <a:rPr lang="en-US" sz="1400" b="0" i="0" u="none" strike="noStrike" cap="none" dirty="0" err="1">
                          <a:solidFill>
                            <a:schemeClr val="lt1"/>
                          </a:solidFill>
                          <a:latin typeface="Maven Pro Medium"/>
                          <a:ea typeface="Arial"/>
                          <a:cs typeface="Arial"/>
                          <a:sym typeface="Arial"/>
                        </a:rPr>
                        <a:t>calc_merchant_day_exchange_rate</a:t>
                      </a:r>
                      <a:r>
                        <a:rPr lang="en-US" sz="1400" b="0" i="0" u="none" strike="noStrike" cap="none" dirty="0">
                          <a:solidFill>
                            <a:schemeClr val="lt1"/>
                          </a:solidFill>
                          <a:latin typeface="Maven Pro Medium"/>
                          <a:ea typeface="Arial"/>
                          <a:cs typeface="Arial"/>
                          <a:sym typeface="Arial"/>
                        </a:rPr>
                        <a:t>'</a:t>
                      </a:r>
                    </a:p>
                  </a:txBody>
                  <a:tcPr marL="108000" marR="108000" marT="91425" marB="91425" anchor="ctr">
                    <a:lnL w="19050" cap="flat" cmpd="sng" algn="ctr">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576907179"/>
                  </a:ext>
                </a:extLst>
              </a:tr>
            </a:tbl>
          </a:graphicData>
        </a:graphic>
      </p:graphicFrame>
      <p:sp>
        <p:nvSpPr>
          <p:cNvPr id="6" name="Title 5">
            <a:extLst>
              <a:ext uri="{FF2B5EF4-FFF2-40B4-BE49-F238E27FC236}">
                <a16:creationId xmlns:a16="http://schemas.microsoft.com/office/drawing/2014/main" id="{EFB82241-C191-13BD-5290-219DFFF6C87E}"/>
              </a:ext>
            </a:extLst>
          </p:cNvPr>
          <p:cNvSpPr>
            <a:spLocks noGrp="1"/>
          </p:cNvSpPr>
          <p:nvPr>
            <p:ph type="title"/>
          </p:nvPr>
        </p:nvSpPr>
        <p:spPr>
          <a:xfrm>
            <a:off x="1095934" y="302559"/>
            <a:ext cx="7339465" cy="477370"/>
          </a:xfrm>
        </p:spPr>
        <p:txBody>
          <a:bodyPr/>
          <a:lstStyle/>
          <a:p>
            <a:pPr algn="ctr"/>
            <a:r>
              <a:rPr lang="en-US" sz="2800" dirty="0">
                <a:solidFill>
                  <a:schemeClr val="lt1"/>
                </a:solidFill>
                <a:latin typeface="MuseoModerno"/>
                <a:sym typeface="MuseoModerno"/>
              </a:rPr>
              <a:t>Identified Variables: Continuous </a:t>
            </a:r>
            <a:r>
              <a:rPr lang="en-US" sz="2800" dirty="0">
                <a:solidFill>
                  <a:schemeClr val="lt1"/>
                </a:solidFill>
                <a:latin typeface="MuseoModerno"/>
              </a:rPr>
              <a:t>Factors</a:t>
            </a:r>
            <a:br>
              <a:rPr lang="en-US" sz="2800" dirty="0">
                <a:solidFill>
                  <a:schemeClr val="lt1"/>
                </a:solidFill>
                <a:latin typeface="MuseoModerno"/>
              </a:rPr>
            </a:br>
            <a:r>
              <a:rPr lang="en-US" sz="2800" dirty="0">
                <a:solidFill>
                  <a:schemeClr val="lt1"/>
                </a:solidFill>
                <a:latin typeface="MuseoModerno"/>
              </a:rPr>
              <a:t>Correlation test</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My work process</a:t>
            </a:r>
            <a:endParaRPr lang="en-US"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307" name="Google Shape;307;p4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rPr>
              <a:t>Overview of the work process in Python</a:t>
            </a:r>
            <a:endParaRPr dirty="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useoModerno ExtraBold"/>
                <a:ea typeface="MuseoModerno ExtraBold"/>
                <a:cs typeface="MuseoModerno ExtraBold"/>
                <a:sym typeface="MuseoModerno ExtraBold"/>
              </a:rPr>
              <a:t>An example of a Python script - from the </a:t>
            </a:r>
            <a:r>
              <a:rPr lang="en-US" sz="2000" dirty="0" err="1">
                <a:latin typeface="MuseoModerno ExtraBold"/>
                <a:ea typeface="MuseoModerno ExtraBold"/>
                <a:cs typeface="MuseoModerno ExtraBold"/>
                <a:sym typeface="MuseoModerno ExtraBold"/>
              </a:rPr>
              <a:t>Gopiter</a:t>
            </a:r>
            <a:r>
              <a:rPr lang="en-US" sz="2000" dirty="0">
                <a:latin typeface="MuseoModerno ExtraBold"/>
                <a:ea typeface="MuseoModerno ExtraBold"/>
                <a:cs typeface="MuseoModerno ExtraBold"/>
                <a:sym typeface="MuseoModerno ExtraBold"/>
              </a:rPr>
              <a:t> notebook</a:t>
            </a:r>
            <a:endParaRPr sz="2000" dirty="0">
              <a:latin typeface="MuseoModerno ExtraBold"/>
              <a:ea typeface="MuseoModerno ExtraBold"/>
              <a:cs typeface="MuseoModerno ExtraBold"/>
              <a:sym typeface="MuseoModerno ExtraBold"/>
            </a:endParaRPr>
          </a:p>
        </p:txBody>
      </p:sp>
      <p:sp>
        <p:nvSpPr>
          <p:cNvPr id="12" name="TextBox 11">
            <a:extLst>
              <a:ext uri="{FF2B5EF4-FFF2-40B4-BE49-F238E27FC236}">
                <a16:creationId xmlns:a16="http://schemas.microsoft.com/office/drawing/2014/main" id="{E7EC860F-171B-D900-9C1E-48367D010BCA}"/>
              </a:ext>
            </a:extLst>
          </p:cNvPr>
          <p:cNvSpPr txBox="1"/>
          <p:nvPr/>
        </p:nvSpPr>
        <p:spPr>
          <a:xfrm>
            <a:off x="2712790" y="4339767"/>
            <a:ext cx="4572000" cy="523220"/>
          </a:xfrm>
          <a:prstGeom prst="rect">
            <a:avLst/>
          </a:prstGeom>
          <a:noFill/>
        </p:spPr>
        <p:txBody>
          <a:bodyPr wrap="square">
            <a:spAutoFit/>
          </a:bodyPr>
          <a:lstStyle/>
          <a:p>
            <a:r>
              <a:rPr lang="en-US" sz="2800" dirty="0" err="1">
                <a:solidFill>
                  <a:schemeClr val="lt1"/>
                </a:solidFill>
                <a:latin typeface="MuseoModerno ExtraBold"/>
              </a:rPr>
              <a:t>billing_plan_cycle</a:t>
            </a:r>
            <a:endParaRPr lang="en-US" sz="2800" dirty="0">
              <a:solidFill>
                <a:schemeClr val="lt1"/>
              </a:solidFill>
              <a:latin typeface="MuseoModerno ExtraBold"/>
              <a:sym typeface="MuseoModerno"/>
            </a:endParaRPr>
          </a:p>
        </p:txBody>
      </p:sp>
      <p:pic>
        <p:nvPicPr>
          <p:cNvPr id="5" name="Picture 4">
            <a:extLst>
              <a:ext uri="{FF2B5EF4-FFF2-40B4-BE49-F238E27FC236}">
                <a16:creationId xmlns:a16="http://schemas.microsoft.com/office/drawing/2014/main" id="{B3AE2215-BEA8-9E19-6D43-DF25B60C5DA1}"/>
              </a:ext>
            </a:extLst>
          </p:cNvPr>
          <p:cNvPicPr>
            <a:picLocks noChangeAspect="1"/>
          </p:cNvPicPr>
          <p:nvPr/>
        </p:nvPicPr>
        <p:blipFill>
          <a:blip r:embed="rId3"/>
          <a:stretch>
            <a:fillRect/>
          </a:stretch>
        </p:blipFill>
        <p:spPr>
          <a:xfrm>
            <a:off x="1859210" y="855707"/>
            <a:ext cx="4730693" cy="3484060"/>
          </a:xfrm>
          <a:prstGeom prst="rect">
            <a:avLst/>
          </a:prstGeom>
        </p:spPr>
      </p:pic>
    </p:spTree>
    <p:extLst>
      <p:ext uri="{BB962C8B-B14F-4D97-AF65-F5344CB8AC3E}">
        <p14:creationId xmlns:p14="http://schemas.microsoft.com/office/powerpoint/2010/main" val="1915874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useoModerno ExtraBold"/>
                <a:ea typeface="MuseoModerno ExtraBold"/>
                <a:cs typeface="MuseoModerno ExtraBold"/>
                <a:sym typeface="MuseoModerno ExtraBold"/>
              </a:rPr>
              <a:t>graphs and findings</a:t>
            </a:r>
            <a:endParaRPr dirty="0">
              <a:latin typeface="MuseoModerno ExtraBold"/>
              <a:ea typeface="MuseoModerno ExtraBold"/>
              <a:cs typeface="MuseoModerno ExtraBold"/>
              <a:sym typeface="MuseoModerno ExtraBold"/>
            </a:endParaRPr>
          </a:p>
        </p:txBody>
      </p:sp>
      <p:sp>
        <p:nvSpPr>
          <p:cNvPr id="12" name="TextBox 11">
            <a:extLst>
              <a:ext uri="{FF2B5EF4-FFF2-40B4-BE49-F238E27FC236}">
                <a16:creationId xmlns:a16="http://schemas.microsoft.com/office/drawing/2014/main" id="{E7EC860F-171B-D900-9C1E-48367D010BCA}"/>
              </a:ext>
            </a:extLst>
          </p:cNvPr>
          <p:cNvSpPr txBox="1"/>
          <p:nvPr/>
        </p:nvSpPr>
        <p:spPr>
          <a:xfrm>
            <a:off x="2712790" y="4339767"/>
            <a:ext cx="4572000" cy="523220"/>
          </a:xfrm>
          <a:prstGeom prst="rect">
            <a:avLst/>
          </a:prstGeom>
          <a:noFill/>
        </p:spPr>
        <p:txBody>
          <a:bodyPr wrap="square">
            <a:spAutoFit/>
          </a:bodyPr>
          <a:lstStyle/>
          <a:p>
            <a:r>
              <a:rPr lang="en-US" sz="2800" dirty="0" err="1">
                <a:solidFill>
                  <a:schemeClr val="lt1"/>
                </a:solidFill>
                <a:latin typeface="MuseoModerno ExtraBold"/>
              </a:rPr>
              <a:t>billing_plan_cycle</a:t>
            </a:r>
            <a:endParaRPr lang="en-US" sz="2800" dirty="0">
              <a:solidFill>
                <a:schemeClr val="lt1"/>
              </a:solidFill>
              <a:latin typeface="MuseoModerno ExtraBold"/>
              <a:sym typeface="MuseoModerno"/>
            </a:endParaRPr>
          </a:p>
        </p:txBody>
      </p:sp>
      <p:pic>
        <p:nvPicPr>
          <p:cNvPr id="2" name="Picture 1">
            <a:extLst>
              <a:ext uri="{FF2B5EF4-FFF2-40B4-BE49-F238E27FC236}">
                <a16:creationId xmlns:a16="http://schemas.microsoft.com/office/drawing/2014/main" id="{7A79E910-352F-E377-8515-92E9D9FF2E9C}"/>
              </a:ext>
            </a:extLst>
          </p:cNvPr>
          <p:cNvPicPr>
            <a:picLocks noChangeAspect="1"/>
          </p:cNvPicPr>
          <p:nvPr/>
        </p:nvPicPr>
        <p:blipFill>
          <a:blip r:embed="rId3"/>
          <a:stretch>
            <a:fillRect/>
          </a:stretch>
        </p:blipFill>
        <p:spPr>
          <a:xfrm>
            <a:off x="1571778" y="1797308"/>
            <a:ext cx="2752673" cy="1762875"/>
          </a:xfrm>
          <a:prstGeom prst="rect">
            <a:avLst/>
          </a:prstGeom>
        </p:spPr>
      </p:pic>
      <p:pic>
        <p:nvPicPr>
          <p:cNvPr id="3" name="Picture 2">
            <a:extLst>
              <a:ext uri="{FF2B5EF4-FFF2-40B4-BE49-F238E27FC236}">
                <a16:creationId xmlns:a16="http://schemas.microsoft.com/office/drawing/2014/main" id="{178CB34F-911E-AF7A-6B85-9DFBC1A1B39E}"/>
              </a:ext>
            </a:extLst>
          </p:cNvPr>
          <p:cNvPicPr>
            <a:picLocks noChangeAspect="1"/>
          </p:cNvPicPr>
          <p:nvPr/>
        </p:nvPicPr>
        <p:blipFill>
          <a:blip r:embed="rId4"/>
          <a:stretch>
            <a:fillRect/>
          </a:stretch>
        </p:blipFill>
        <p:spPr>
          <a:xfrm>
            <a:off x="5193234" y="1303672"/>
            <a:ext cx="2536156" cy="2536156"/>
          </a:xfrm>
          <a:prstGeom prst="rect">
            <a:avLst/>
          </a:prstGeom>
        </p:spPr>
      </p:pic>
    </p:spTree>
    <p:extLst>
      <p:ext uri="{BB962C8B-B14F-4D97-AF65-F5344CB8AC3E}">
        <p14:creationId xmlns:p14="http://schemas.microsoft.com/office/powerpoint/2010/main" val="2241071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55"/>
          <p:cNvSpPr txBox="1">
            <a:spLocks noGrp="1"/>
          </p:cNvSpPr>
          <p:nvPr>
            <p:ph type="subTitle" idx="1"/>
          </p:nvPr>
        </p:nvSpPr>
        <p:spPr>
          <a:xfrm>
            <a:off x="301356" y="1791162"/>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Saturn is a gas giant and has several rings</a:t>
            </a:r>
            <a:endParaRPr dirty="0"/>
          </a:p>
        </p:txBody>
      </p:sp>
      <p:sp>
        <p:nvSpPr>
          <p:cNvPr id="448" name="Google Shape;448;p55"/>
          <p:cNvSpPr txBox="1">
            <a:spLocks noGrp="1"/>
          </p:cNvSpPr>
          <p:nvPr>
            <p:ph type="title" idx="2"/>
          </p:nvPr>
        </p:nvSpPr>
        <p:spPr>
          <a:xfrm>
            <a:off x="2867438" y="906774"/>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CHASE BANK (USA)</a:t>
            </a:r>
            <a:endParaRPr dirty="0"/>
          </a:p>
        </p:txBody>
      </p:sp>
      <p:sp>
        <p:nvSpPr>
          <p:cNvPr id="449" name="Google Shape;449;p55"/>
          <p:cNvSpPr txBox="1">
            <a:spLocks noGrp="1"/>
          </p:cNvSpPr>
          <p:nvPr>
            <p:ph type="subTitle" idx="3"/>
          </p:nvPr>
        </p:nvSpPr>
        <p:spPr>
          <a:xfrm>
            <a:off x="2908330" y="1724718"/>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t>
            </a:r>
            <a:r>
              <a:rPr lang="en-US" dirty="0" err="1"/>
              <a:t>credit_card_issuing_bank</a:t>
            </a:r>
            <a:endParaRPr dirty="0"/>
          </a:p>
        </p:txBody>
      </p:sp>
      <p:sp>
        <p:nvSpPr>
          <p:cNvPr id="450" name="Google Shape;450;p55"/>
          <p:cNvSpPr txBox="1">
            <a:spLocks noGrp="1"/>
          </p:cNvSpPr>
          <p:nvPr>
            <p:ph type="title" idx="4"/>
          </p:nvPr>
        </p:nvSpPr>
        <p:spPr>
          <a:xfrm>
            <a:off x="143424" y="2655687"/>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partial_auth</a:t>
            </a:r>
            <a:endParaRPr dirty="0"/>
          </a:p>
        </p:txBody>
      </p:sp>
      <p:sp>
        <p:nvSpPr>
          <p:cNvPr id="451" name="Google Shape;451;p55"/>
          <p:cNvSpPr txBox="1">
            <a:spLocks noGrp="1"/>
          </p:cNvSpPr>
          <p:nvPr>
            <p:ph type="subTitle" idx="5"/>
          </p:nvPr>
        </p:nvSpPr>
        <p:spPr>
          <a:xfrm>
            <a:off x="143424" y="3191064"/>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Consider not giving a auth</a:t>
            </a:r>
            <a:endParaRPr dirty="0"/>
          </a:p>
        </p:txBody>
      </p:sp>
      <p:sp>
        <p:nvSpPr>
          <p:cNvPr id="452" name="Google Shape;452;p55"/>
          <p:cNvSpPr txBox="1">
            <a:spLocks noGrp="1"/>
          </p:cNvSpPr>
          <p:nvPr>
            <p:ph type="title" idx="6"/>
          </p:nvPr>
        </p:nvSpPr>
        <p:spPr>
          <a:xfrm>
            <a:off x="3064393" y="2633310"/>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Merchant_9</a:t>
            </a:r>
            <a:endParaRPr dirty="0"/>
          </a:p>
        </p:txBody>
      </p:sp>
      <p:sp>
        <p:nvSpPr>
          <p:cNvPr id="453" name="Google Shape;453;p55"/>
          <p:cNvSpPr txBox="1">
            <a:spLocks noGrp="1"/>
          </p:cNvSpPr>
          <p:nvPr>
            <p:ph type="subTitle" idx="7"/>
          </p:nvPr>
        </p:nvSpPr>
        <p:spPr>
          <a:xfrm>
            <a:off x="2915154" y="3152278"/>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merchant_id</a:t>
            </a:r>
            <a:r>
              <a:rPr lang="en-US" dirty="0"/>
              <a:t>-</a:t>
            </a:r>
            <a:r>
              <a:rPr lang="en-US" sz="1400" dirty="0">
                <a:solidFill>
                  <a:schemeClr val="lt1"/>
                </a:solidFill>
                <a:latin typeface="Maven Pro Medium"/>
                <a:ea typeface="Maven Pro Medium"/>
                <a:cs typeface="Maven Pro Medium"/>
                <a:sym typeface="Maven Pro Medium"/>
              </a:rPr>
              <a:t> merchant providing service to the customer</a:t>
            </a:r>
            <a:endParaRPr dirty="0"/>
          </a:p>
        </p:txBody>
      </p:sp>
      <p:sp>
        <p:nvSpPr>
          <p:cNvPr id="454" name="Google Shape;454;p55"/>
          <p:cNvSpPr txBox="1">
            <a:spLocks noGrp="1"/>
          </p:cNvSpPr>
          <p:nvPr>
            <p:ph type="title" idx="8"/>
          </p:nvPr>
        </p:nvSpPr>
        <p:spPr>
          <a:xfrm>
            <a:off x="5707458" y="1111243"/>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‘414720’</a:t>
            </a:r>
            <a:endParaRPr dirty="0"/>
          </a:p>
        </p:txBody>
      </p:sp>
      <p:sp>
        <p:nvSpPr>
          <p:cNvPr id="455" name="Google Shape;455;p55"/>
          <p:cNvSpPr txBox="1">
            <a:spLocks noGrp="1"/>
          </p:cNvSpPr>
          <p:nvPr>
            <p:ph type="subTitle" idx="9"/>
          </p:nvPr>
        </p:nvSpPr>
        <p:spPr>
          <a:xfrm>
            <a:off x="5591453" y="164015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t>
            </a:r>
            <a:r>
              <a:rPr lang="en" dirty="0"/>
              <a:t>redit card bin’</a:t>
            </a:r>
            <a:endParaRPr dirty="0"/>
          </a:p>
        </p:txBody>
      </p:sp>
      <p:sp>
        <p:nvSpPr>
          <p:cNvPr id="456" name="Google Shape;456;p55"/>
          <p:cNvSpPr txBox="1">
            <a:spLocks noGrp="1"/>
          </p:cNvSpPr>
          <p:nvPr>
            <p:ph type="title" idx="13"/>
          </p:nvPr>
        </p:nvSpPr>
        <p:spPr>
          <a:xfrm>
            <a:off x="5785098" y="2683825"/>
            <a:ext cx="2305500" cy="4906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Compass</a:t>
            </a:r>
          </a:p>
        </p:txBody>
      </p:sp>
      <p:sp>
        <p:nvSpPr>
          <p:cNvPr id="457" name="Google Shape;457;p55"/>
          <p:cNvSpPr txBox="1">
            <a:spLocks noGrp="1"/>
          </p:cNvSpPr>
          <p:nvPr>
            <p:ph type="subTitle" idx="14"/>
          </p:nvPr>
        </p:nvSpPr>
        <p:spPr>
          <a:xfrm>
            <a:off x="5655512" y="3276893"/>
            <a:ext cx="2305500" cy="484800"/>
          </a:xfrm>
          <a:prstGeom prst="rect">
            <a:avLst/>
          </a:prstGeom>
        </p:spPr>
        <p:txBody>
          <a:bodyPr spcFirstLastPara="1" wrap="square" lIns="91425" tIns="91425" rIns="91425" bIns="91425" anchor="t" anchorCtr="0">
            <a:noAutofit/>
          </a:bodyPr>
          <a:lstStyle/>
          <a:p>
            <a:pPr marL="0" indent="0"/>
            <a:r>
              <a:rPr lang="en-US" dirty="0">
                <a:sym typeface="MuseoModerno"/>
              </a:rPr>
              <a:t>payment provider</a:t>
            </a:r>
          </a:p>
        </p:txBody>
      </p:sp>
      <p:sp>
        <p:nvSpPr>
          <p:cNvPr id="458" name="Google Shape;458;p55"/>
          <p:cNvSpPr txBox="1">
            <a:spLocks noGrp="1"/>
          </p:cNvSpPr>
          <p:nvPr>
            <p:ph type="title" idx="15"/>
          </p:nvPr>
        </p:nvSpPr>
        <p:spPr>
          <a:xfrm>
            <a:off x="234212" y="227879"/>
            <a:ext cx="7726800" cy="572700"/>
          </a:xfrm>
          <a:prstGeom prst="rect">
            <a:avLst/>
          </a:prstGeom>
        </p:spPr>
        <p:txBody>
          <a:bodyPr spcFirstLastPara="1" wrap="square" lIns="91425" tIns="91425" rIns="91425" bIns="91425" anchor="t" anchorCtr="0">
            <a:noAutofit/>
          </a:bodyPr>
          <a:lstStyle/>
          <a:p>
            <a:r>
              <a:rPr lang="en-US" sz="2000" dirty="0"/>
              <a:t>significant understandings for </a:t>
            </a:r>
            <a:r>
              <a:rPr lang="en-US" sz="2000" dirty="0">
                <a:solidFill>
                  <a:schemeClr val="lt1"/>
                </a:solidFill>
                <a:latin typeface="Maven Pro"/>
                <a:ea typeface="Maven Pro"/>
                <a:cs typeface="Maven Pro"/>
                <a:sym typeface="Maven Pro"/>
              </a:rPr>
              <a:t>further investigation:</a:t>
            </a:r>
            <a:br>
              <a:rPr lang="en-US" sz="1600" dirty="0">
                <a:solidFill>
                  <a:schemeClr val="lt1"/>
                </a:solidFill>
                <a:latin typeface="MuseoModerno"/>
                <a:ea typeface="MuseoModerno"/>
                <a:cs typeface="MuseoModerno"/>
                <a:sym typeface="MuseoModerno"/>
              </a:rPr>
            </a:br>
            <a:endParaRPr sz="1600" dirty="0">
              <a:latin typeface="MuseoModerno ExtraBold"/>
              <a:ea typeface="MuseoModerno ExtraBold"/>
              <a:cs typeface="MuseoModerno ExtraBold"/>
              <a:sym typeface="MuseoModerno ExtraBold"/>
            </a:endParaRPr>
          </a:p>
        </p:txBody>
      </p:sp>
      <p:sp>
        <p:nvSpPr>
          <p:cNvPr id="17" name="TextBox 16">
            <a:extLst>
              <a:ext uri="{FF2B5EF4-FFF2-40B4-BE49-F238E27FC236}">
                <a16:creationId xmlns:a16="http://schemas.microsoft.com/office/drawing/2014/main" id="{ECFBE7A2-23F8-62D3-B8B9-00FDC6B1C5F3}"/>
              </a:ext>
            </a:extLst>
          </p:cNvPr>
          <p:cNvSpPr txBox="1"/>
          <p:nvPr/>
        </p:nvSpPr>
        <p:spPr>
          <a:xfrm>
            <a:off x="256366" y="4543340"/>
            <a:ext cx="5616054" cy="307777"/>
          </a:xfrm>
          <a:prstGeom prst="rect">
            <a:avLst/>
          </a:prstGeom>
          <a:noFill/>
        </p:spPr>
        <p:txBody>
          <a:bodyPr wrap="square">
            <a:spAutoFit/>
          </a:bodyPr>
          <a:lstStyle/>
          <a:p>
            <a:r>
              <a:rPr lang="en-US" sz="1400" dirty="0">
                <a:solidFill>
                  <a:schemeClr val="lt1"/>
                </a:solidFill>
                <a:latin typeface="MuseoModerno"/>
                <a:sym typeface="MuseoModerno"/>
              </a:rPr>
              <a:t>*statistical significance</a:t>
            </a:r>
            <a:r>
              <a:rPr lang="he-IL" sz="1400" dirty="0">
                <a:solidFill>
                  <a:schemeClr val="lt1"/>
                </a:solidFill>
                <a:latin typeface="MuseoModerno"/>
                <a:sym typeface="MuseoModerno"/>
              </a:rPr>
              <a:t> </a:t>
            </a:r>
            <a:r>
              <a:rPr lang="en-US" sz="1400" dirty="0">
                <a:solidFill>
                  <a:schemeClr val="lt1"/>
                </a:solidFill>
                <a:latin typeface="MuseoModerno"/>
                <a:sym typeface="MuseoModerno"/>
              </a:rPr>
              <a:t> tests are</a:t>
            </a:r>
            <a:r>
              <a:rPr lang="he-IL" sz="1400" dirty="0">
                <a:solidFill>
                  <a:schemeClr val="lt1"/>
                </a:solidFill>
                <a:latin typeface="MuseoModerno"/>
                <a:sym typeface="MuseoModerno"/>
              </a:rPr>
              <a:t> </a:t>
            </a:r>
            <a:r>
              <a:rPr lang="en-US" sz="1400" dirty="0">
                <a:solidFill>
                  <a:schemeClr val="lt1"/>
                </a:solidFill>
                <a:latin typeface="MuseoModerno"/>
                <a:sym typeface="MuseoModerno"/>
              </a:rPr>
              <a:t>required </a:t>
            </a:r>
            <a:endParaRPr lang="en-US" dirty="0"/>
          </a:p>
        </p:txBody>
      </p:sp>
      <p:sp>
        <p:nvSpPr>
          <p:cNvPr id="21" name="TextBox 20">
            <a:extLst>
              <a:ext uri="{FF2B5EF4-FFF2-40B4-BE49-F238E27FC236}">
                <a16:creationId xmlns:a16="http://schemas.microsoft.com/office/drawing/2014/main" id="{BB8E6859-F16F-F15E-4A1B-70DB38330660}"/>
              </a:ext>
            </a:extLst>
          </p:cNvPr>
          <p:cNvSpPr txBox="1"/>
          <p:nvPr/>
        </p:nvSpPr>
        <p:spPr>
          <a:xfrm>
            <a:off x="301356" y="890564"/>
            <a:ext cx="2147568" cy="1107996"/>
          </a:xfrm>
          <a:prstGeom prst="rect">
            <a:avLst/>
          </a:prstGeom>
          <a:noFill/>
        </p:spPr>
        <p:txBody>
          <a:bodyPr wrap="square">
            <a:spAutoFit/>
          </a:bodyPr>
          <a:lstStyle/>
          <a:p>
            <a:r>
              <a:rPr lang="en-US" sz="2200" dirty="0">
                <a:solidFill>
                  <a:srgbClr val="FFFFFF"/>
                </a:solidFill>
                <a:latin typeface="MuseoModerno"/>
                <a:sym typeface="MuseoModerno"/>
              </a:rPr>
              <a:t>MASTERCARD,AMERICAN X, VISA</a:t>
            </a:r>
            <a:endParaRPr lang="en-US" dirty="0"/>
          </a:p>
        </p:txBody>
      </p:sp>
    </p:spTree>
    <p:extLst>
      <p:ext uri="{BB962C8B-B14F-4D97-AF65-F5344CB8AC3E}">
        <p14:creationId xmlns:p14="http://schemas.microsoft.com/office/powerpoint/2010/main" val="358309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3"/>
          <p:cNvSpPr txBox="1">
            <a:spLocks noGrp="1"/>
          </p:cNvSpPr>
          <p:nvPr>
            <p:ph type="title"/>
          </p:nvPr>
        </p:nvSpPr>
        <p:spPr>
          <a:xfrm>
            <a:off x="720000" y="1802875"/>
            <a:ext cx="7704000" cy="651600"/>
          </a:xfrm>
          <a:prstGeom prst="rect">
            <a:avLst/>
          </a:prstGeom>
        </p:spPr>
        <p:txBody>
          <a:bodyPr spcFirstLastPara="1" wrap="square" lIns="91425" tIns="91425" rIns="91425" bIns="91425" anchor="t" anchorCtr="0">
            <a:noAutofit/>
          </a:bodyPr>
          <a:lstStyle/>
          <a:p>
            <a:r>
              <a:rPr lang="en-US" dirty="0"/>
              <a:t>And now, for the most important part</a:t>
            </a:r>
            <a:endParaRPr lang="en-US" b="1" dirty="0"/>
          </a:p>
        </p:txBody>
      </p:sp>
    </p:spTree>
    <p:extLst>
      <p:ext uri="{BB962C8B-B14F-4D97-AF65-F5344CB8AC3E}">
        <p14:creationId xmlns:p14="http://schemas.microsoft.com/office/powerpoint/2010/main" val="2285676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5" name="Picture 4">
            <a:extLst>
              <a:ext uri="{FF2B5EF4-FFF2-40B4-BE49-F238E27FC236}">
                <a16:creationId xmlns:a16="http://schemas.microsoft.com/office/drawing/2014/main" id="{198A13F8-453D-44DF-F47C-EAA615E4791B}"/>
              </a:ext>
            </a:extLst>
          </p:cNvPr>
          <p:cNvPicPr>
            <a:picLocks noChangeAspect="1"/>
          </p:cNvPicPr>
          <p:nvPr/>
        </p:nvPicPr>
        <p:blipFill>
          <a:blip r:embed="rId3"/>
          <a:stretch>
            <a:fillRect/>
          </a:stretch>
        </p:blipFill>
        <p:spPr>
          <a:xfrm>
            <a:off x="486106" y="968737"/>
            <a:ext cx="3803088" cy="3059088"/>
          </a:xfrm>
          <a:prstGeom prst="rect">
            <a:avLst/>
          </a:prstGeom>
        </p:spPr>
      </p:pic>
      <p:sp>
        <p:nvSpPr>
          <p:cNvPr id="7" name="TextBox 6">
            <a:extLst>
              <a:ext uri="{FF2B5EF4-FFF2-40B4-BE49-F238E27FC236}">
                <a16:creationId xmlns:a16="http://schemas.microsoft.com/office/drawing/2014/main" id="{743E3801-8EC7-E149-77E2-220D147E3AFE}"/>
              </a:ext>
            </a:extLst>
          </p:cNvPr>
          <p:cNvSpPr txBox="1"/>
          <p:nvPr/>
        </p:nvSpPr>
        <p:spPr>
          <a:xfrm>
            <a:off x="3128870" y="4287611"/>
            <a:ext cx="5230906" cy="523220"/>
          </a:xfrm>
          <a:prstGeom prst="rect">
            <a:avLst/>
          </a:prstGeom>
          <a:noFill/>
        </p:spPr>
        <p:txBody>
          <a:bodyPr wrap="square">
            <a:spAutoFit/>
          </a:bodyPr>
          <a:lstStyle/>
          <a:p>
            <a:r>
              <a:rPr lang="en-US" sz="2800" dirty="0">
                <a:solidFill>
                  <a:schemeClr val="lt1"/>
                </a:solidFill>
                <a:latin typeface="MuseoModerno ExtraBold"/>
              </a:rPr>
              <a:t>‘</a:t>
            </a:r>
            <a:r>
              <a:rPr lang="en-US" sz="2800" dirty="0" err="1">
                <a:solidFill>
                  <a:schemeClr val="lt1"/>
                </a:solidFill>
                <a:latin typeface="MuseoModerno ExtraBold"/>
              </a:rPr>
              <a:t>credit_card_brand</a:t>
            </a:r>
            <a:r>
              <a:rPr lang="en-US" sz="2800" dirty="0">
                <a:solidFill>
                  <a:schemeClr val="lt1"/>
                </a:solidFill>
                <a:latin typeface="MuseoModerno ExtraBold"/>
              </a:rPr>
              <a:t>’</a:t>
            </a:r>
          </a:p>
        </p:txBody>
      </p:sp>
      <p:pic>
        <p:nvPicPr>
          <p:cNvPr id="3" name="Picture 2">
            <a:extLst>
              <a:ext uri="{FF2B5EF4-FFF2-40B4-BE49-F238E27FC236}">
                <a16:creationId xmlns:a16="http://schemas.microsoft.com/office/drawing/2014/main" id="{6208159F-2300-F2F0-544A-000A4A33A27D}"/>
              </a:ext>
            </a:extLst>
          </p:cNvPr>
          <p:cNvPicPr>
            <a:picLocks noChangeAspect="1"/>
          </p:cNvPicPr>
          <p:nvPr/>
        </p:nvPicPr>
        <p:blipFill>
          <a:blip r:embed="rId4"/>
          <a:stretch>
            <a:fillRect/>
          </a:stretch>
        </p:blipFill>
        <p:spPr>
          <a:xfrm>
            <a:off x="4948518" y="954761"/>
            <a:ext cx="3709376" cy="3073064"/>
          </a:xfrm>
          <a:prstGeom prst="rect">
            <a:avLst/>
          </a:prstGeom>
        </p:spPr>
      </p:pic>
      <p:sp>
        <p:nvSpPr>
          <p:cNvPr id="9" name="TextBox 8">
            <a:extLst>
              <a:ext uri="{FF2B5EF4-FFF2-40B4-BE49-F238E27FC236}">
                <a16:creationId xmlns:a16="http://schemas.microsoft.com/office/drawing/2014/main" id="{BC12CD3B-19AE-B6EA-1410-F0CF2A81F89C}"/>
              </a:ext>
            </a:extLst>
          </p:cNvPr>
          <p:cNvSpPr txBox="1"/>
          <p:nvPr/>
        </p:nvSpPr>
        <p:spPr>
          <a:xfrm>
            <a:off x="2504364" y="315624"/>
            <a:ext cx="4572000" cy="523220"/>
          </a:xfrm>
          <a:prstGeom prst="rect">
            <a:avLst/>
          </a:prstGeom>
          <a:noFill/>
        </p:spPr>
        <p:txBody>
          <a:bodyPr wrap="square">
            <a:spAutoFit/>
          </a:bodyPr>
          <a:lstStyle/>
          <a:p>
            <a:r>
              <a:rPr kumimoji="0" lang="en-US" sz="2800" b="0" i="0" u="none" strike="noStrike" kern="0" cap="none" spc="0" normalizeH="0" baseline="0" noProof="0" dirty="0">
                <a:ln>
                  <a:noFill/>
                </a:ln>
                <a:solidFill>
                  <a:srgbClr val="FFFFFF"/>
                </a:solidFill>
                <a:effectLst/>
                <a:uLnTx/>
                <a:uFillTx/>
                <a:latin typeface="MuseoModerno ExtraBold"/>
                <a:ea typeface="MuseoModerno ExtraBold"/>
                <a:cs typeface="MuseoModerno ExtraBold"/>
                <a:sym typeface="MuseoModerno ExtraBold"/>
              </a:rPr>
              <a:t>graphs and findings</a:t>
            </a:r>
            <a:endParaRPr lang="en-US" dirty="0"/>
          </a:p>
        </p:txBody>
      </p:sp>
    </p:spTree>
    <p:extLst>
      <p:ext uri="{BB962C8B-B14F-4D97-AF65-F5344CB8AC3E}">
        <p14:creationId xmlns:p14="http://schemas.microsoft.com/office/powerpoint/2010/main" val="3522031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1619484" y="380586"/>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useoModerno ExtraBold"/>
                <a:ea typeface="MuseoModerno ExtraBold"/>
                <a:cs typeface="MuseoModerno ExtraBold"/>
                <a:sym typeface="MuseoModerno ExtraBold"/>
              </a:rPr>
              <a:t>Statistical tests</a:t>
            </a:r>
            <a:endParaRPr dirty="0">
              <a:latin typeface="MuseoModerno ExtraBold"/>
              <a:ea typeface="MuseoModerno ExtraBold"/>
              <a:cs typeface="MuseoModerno ExtraBold"/>
              <a:sym typeface="MuseoModerno ExtraBold"/>
            </a:endParaRPr>
          </a:p>
        </p:txBody>
      </p:sp>
      <p:sp>
        <p:nvSpPr>
          <p:cNvPr id="14" name="TextBox 13">
            <a:extLst>
              <a:ext uri="{FF2B5EF4-FFF2-40B4-BE49-F238E27FC236}">
                <a16:creationId xmlns:a16="http://schemas.microsoft.com/office/drawing/2014/main" id="{C989E7F4-ECC2-82F4-A09F-A9B009050CF5}"/>
              </a:ext>
            </a:extLst>
          </p:cNvPr>
          <p:cNvSpPr txBox="1"/>
          <p:nvPr/>
        </p:nvSpPr>
        <p:spPr>
          <a:xfrm>
            <a:off x="-58104" y="4322192"/>
            <a:ext cx="4572000" cy="523220"/>
          </a:xfrm>
          <a:prstGeom prst="rect">
            <a:avLst/>
          </a:prstGeom>
          <a:noFill/>
        </p:spPr>
        <p:txBody>
          <a:bodyPr wrap="square">
            <a:spAutoFit/>
          </a:bodyPr>
          <a:lstStyle/>
          <a:p>
            <a:pPr algn="ctr"/>
            <a:r>
              <a:rPr lang="en-US" sz="2800" dirty="0">
                <a:solidFill>
                  <a:schemeClr val="lt1"/>
                </a:solidFill>
                <a:latin typeface="MuseoModerno ExtraBold"/>
              </a:rPr>
              <a:t>‘</a:t>
            </a:r>
            <a:r>
              <a:rPr lang="en-US" sz="2800" dirty="0" err="1">
                <a:solidFill>
                  <a:schemeClr val="lt1"/>
                </a:solidFill>
                <a:latin typeface="MuseoModerno ExtraBold"/>
              </a:rPr>
              <a:t>credit_card_brand</a:t>
            </a:r>
            <a:r>
              <a:rPr lang="en-US" sz="2800" dirty="0">
                <a:solidFill>
                  <a:schemeClr val="lt1"/>
                </a:solidFill>
                <a:latin typeface="MuseoModerno ExtraBold"/>
              </a:rPr>
              <a:t>’</a:t>
            </a:r>
          </a:p>
        </p:txBody>
      </p:sp>
      <p:sp>
        <p:nvSpPr>
          <p:cNvPr id="3" name="TextBox 2">
            <a:extLst>
              <a:ext uri="{FF2B5EF4-FFF2-40B4-BE49-F238E27FC236}">
                <a16:creationId xmlns:a16="http://schemas.microsoft.com/office/drawing/2014/main" id="{45D9D0C3-94D7-9D86-24F8-DCE38C69CE05}"/>
              </a:ext>
            </a:extLst>
          </p:cNvPr>
          <p:cNvSpPr txBox="1"/>
          <p:nvPr/>
        </p:nvSpPr>
        <p:spPr>
          <a:xfrm>
            <a:off x="462648" y="1036213"/>
            <a:ext cx="4913194" cy="1015663"/>
          </a:xfrm>
          <a:prstGeom prst="rect">
            <a:avLst/>
          </a:prstGeom>
          <a:noFill/>
        </p:spPr>
        <p:txBody>
          <a:bodyPr wrap="square">
            <a:spAutoFit/>
          </a:bodyPr>
          <a:lstStyle/>
          <a:p>
            <a:r>
              <a:rPr lang="en-US" sz="1200" dirty="0">
                <a:solidFill>
                  <a:schemeClr val="lt1"/>
                </a:solidFill>
                <a:latin typeface="Maven Pro Medium"/>
              </a:rPr>
              <a:t>Chi-Square Test of Independence. This test is commonly used for testing relationships between categorical variables. In this case, we are interested in whether the type of credit card (VISA, MASTERCARD, AMERICAN X) is </a:t>
            </a:r>
            <a:r>
              <a:rPr lang="en-US" sz="1200" dirty="0">
                <a:solidFill>
                  <a:srgbClr val="FF0000"/>
                </a:solidFill>
                <a:latin typeface="Maven Pro Medium"/>
              </a:rPr>
              <a:t>associated</a:t>
            </a:r>
            <a:r>
              <a:rPr lang="en-US" sz="1200" dirty="0">
                <a:solidFill>
                  <a:schemeClr val="lt1"/>
                </a:solidFill>
                <a:latin typeface="Maven Pro Medium"/>
              </a:rPr>
              <a:t> with the outcome of the transaction</a:t>
            </a:r>
          </a:p>
        </p:txBody>
      </p:sp>
      <p:pic>
        <p:nvPicPr>
          <p:cNvPr id="4" name="Picture 3">
            <a:extLst>
              <a:ext uri="{FF2B5EF4-FFF2-40B4-BE49-F238E27FC236}">
                <a16:creationId xmlns:a16="http://schemas.microsoft.com/office/drawing/2014/main" id="{ECC92017-0E3A-E3CB-029A-C290669CA889}"/>
              </a:ext>
            </a:extLst>
          </p:cNvPr>
          <p:cNvPicPr>
            <a:picLocks noChangeAspect="1"/>
          </p:cNvPicPr>
          <p:nvPr/>
        </p:nvPicPr>
        <p:blipFill>
          <a:blip r:embed="rId3"/>
          <a:stretch>
            <a:fillRect/>
          </a:stretch>
        </p:blipFill>
        <p:spPr>
          <a:xfrm>
            <a:off x="6114197" y="1398896"/>
            <a:ext cx="2298102" cy="1905006"/>
          </a:xfrm>
          <a:prstGeom prst="rect">
            <a:avLst/>
          </a:prstGeom>
        </p:spPr>
      </p:pic>
      <p:sp>
        <p:nvSpPr>
          <p:cNvPr id="6" name="TextBox 5">
            <a:extLst>
              <a:ext uri="{FF2B5EF4-FFF2-40B4-BE49-F238E27FC236}">
                <a16:creationId xmlns:a16="http://schemas.microsoft.com/office/drawing/2014/main" id="{285CB078-067A-0284-FB21-62E559F5AB12}"/>
              </a:ext>
            </a:extLst>
          </p:cNvPr>
          <p:cNvSpPr txBox="1"/>
          <p:nvPr/>
        </p:nvSpPr>
        <p:spPr>
          <a:xfrm>
            <a:off x="5375842" y="4383747"/>
            <a:ext cx="3254991" cy="400110"/>
          </a:xfrm>
          <a:prstGeom prst="rect">
            <a:avLst/>
          </a:prstGeom>
          <a:noFill/>
        </p:spPr>
        <p:txBody>
          <a:bodyPr wrap="square">
            <a:spAutoFit/>
          </a:bodyPr>
          <a:lstStyle/>
          <a:p>
            <a:r>
              <a:rPr kumimoji="0" lang="en-US" sz="2000" b="0" i="0" u="none" strike="noStrike" kern="0" cap="none" spc="0" normalizeH="0" baseline="0" noProof="0" dirty="0">
                <a:ln>
                  <a:noFill/>
                </a:ln>
                <a:solidFill>
                  <a:srgbClr val="FFFFFF"/>
                </a:solidFill>
                <a:effectLst/>
                <a:uLnTx/>
                <a:uFillTx/>
                <a:latin typeface="MuseoModerno"/>
                <a:cs typeface="Arial"/>
                <a:sym typeface="MuseoModerno"/>
              </a:rPr>
              <a:t>statistical significance</a:t>
            </a:r>
            <a:r>
              <a:rPr kumimoji="0" lang="he-IL" sz="2000" b="0" i="0" u="none" strike="noStrike" kern="0" cap="none" spc="0" normalizeH="0" baseline="0" noProof="0" dirty="0">
                <a:ln>
                  <a:noFill/>
                </a:ln>
                <a:solidFill>
                  <a:srgbClr val="FFFFFF"/>
                </a:solidFill>
                <a:effectLst/>
                <a:uLnTx/>
                <a:uFillTx/>
                <a:latin typeface="MuseoModerno"/>
                <a:cs typeface="Arial"/>
                <a:sym typeface="MuseoModerno"/>
              </a:rPr>
              <a:t> </a:t>
            </a:r>
            <a:endParaRPr lang="en-US" dirty="0"/>
          </a:p>
        </p:txBody>
      </p:sp>
      <p:pic>
        <p:nvPicPr>
          <p:cNvPr id="10" name="Picture 9">
            <a:extLst>
              <a:ext uri="{FF2B5EF4-FFF2-40B4-BE49-F238E27FC236}">
                <a16:creationId xmlns:a16="http://schemas.microsoft.com/office/drawing/2014/main" id="{B3DCBFCB-194B-06B0-DB6F-05D6D9FD18B6}"/>
              </a:ext>
            </a:extLst>
          </p:cNvPr>
          <p:cNvPicPr>
            <a:picLocks noChangeAspect="1"/>
          </p:cNvPicPr>
          <p:nvPr/>
        </p:nvPicPr>
        <p:blipFill>
          <a:blip r:embed="rId4"/>
          <a:stretch>
            <a:fillRect/>
          </a:stretch>
        </p:blipFill>
        <p:spPr>
          <a:xfrm>
            <a:off x="525439" y="2090596"/>
            <a:ext cx="5122401" cy="2014297"/>
          </a:xfrm>
          <a:prstGeom prst="rect">
            <a:avLst/>
          </a:prstGeom>
        </p:spPr>
      </p:pic>
      <p:grpSp>
        <p:nvGrpSpPr>
          <p:cNvPr id="11" name="Google Shape;6210;p82">
            <a:extLst>
              <a:ext uri="{FF2B5EF4-FFF2-40B4-BE49-F238E27FC236}">
                <a16:creationId xmlns:a16="http://schemas.microsoft.com/office/drawing/2014/main" id="{4898036E-06BB-8638-59B8-3ECC1A7BBBC8}"/>
              </a:ext>
            </a:extLst>
          </p:cNvPr>
          <p:cNvGrpSpPr/>
          <p:nvPr/>
        </p:nvGrpSpPr>
        <p:grpSpPr>
          <a:xfrm>
            <a:off x="1172672" y="412683"/>
            <a:ext cx="368186" cy="366364"/>
            <a:chOff x="-62151950" y="4111775"/>
            <a:chExt cx="318225" cy="316650"/>
          </a:xfrm>
        </p:grpSpPr>
        <p:sp>
          <p:nvSpPr>
            <p:cNvPr id="12" name="Google Shape;6211;p82">
              <a:extLst>
                <a:ext uri="{FF2B5EF4-FFF2-40B4-BE49-F238E27FC236}">
                  <a16:creationId xmlns:a16="http://schemas.microsoft.com/office/drawing/2014/main" id="{8C44052C-D7CD-06D0-8D54-D964E4ECFA08}"/>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6212;p82">
              <a:extLst>
                <a:ext uri="{FF2B5EF4-FFF2-40B4-BE49-F238E27FC236}">
                  <a16:creationId xmlns:a16="http://schemas.microsoft.com/office/drawing/2014/main" id="{122FDA63-E17F-A5A4-2C17-8D3E04EF95E3}"/>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6213;p82">
              <a:extLst>
                <a:ext uri="{FF2B5EF4-FFF2-40B4-BE49-F238E27FC236}">
                  <a16:creationId xmlns:a16="http://schemas.microsoft.com/office/drawing/2014/main" id="{6C2CC0FD-7B35-1B17-7B85-9CE31414F42C}"/>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6214;p82">
              <a:extLst>
                <a:ext uri="{FF2B5EF4-FFF2-40B4-BE49-F238E27FC236}">
                  <a16:creationId xmlns:a16="http://schemas.microsoft.com/office/drawing/2014/main" id="{9419F734-4876-3CC2-2F07-B56B59E89A36}"/>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8" name="Google Shape;6250;p82">
            <a:extLst>
              <a:ext uri="{FF2B5EF4-FFF2-40B4-BE49-F238E27FC236}">
                <a16:creationId xmlns:a16="http://schemas.microsoft.com/office/drawing/2014/main" id="{D26048A6-5F0A-0C96-AD5A-1C28D35A607D}"/>
              </a:ext>
            </a:extLst>
          </p:cNvPr>
          <p:cNvGrpSpPr/>
          <p:nvPr/>
        </p:nvGrpSpPr>
        <p:grpSpPr>
          <a:xfrm>
            <a:off x="4616676" y="451624"/>
            <a:ext cx="366364" cy="367290"/>
            <a:chOff x="-61783350" y="3743950"/>
            <a:chExt cx="316650" cy="317450"/>
          </a:xfrm>
        </p:grpSpPr>
        <p:sp>
          <p:nvSpPr>
            <p:cNvPr id="19" name="Google Shape;6251;p82">
              <a:extLst>
                <a:ext uri="{FF2B5EF4-FFF2-40B4-BE49-F238E27FC236}">
                  <a16:creationId xmlns:a16="http://schemas.microsoft.com/office/drawing/2014/main" id="{19FF5B90-70C1-EF90-7B9A-410B9028AB90}"/>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6252;p82">
              <a:extLst>
                <a:ext uri="{FF2B5EF4-FFF2-40B4-BE49-F238E27FC236}">
                  <a16:creationId xmlns:a16="http://schemas.microsoft.com/office/drawing/2014/main" id="{E49C4B3C-2A9F-0488-4400-8B7846E2C8F0}"/>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515945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1619484" y="380586"/>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useoModerno ExtraBold"/>
                <a:ea typeface="MuseoModerno ExtraBold"/>
                <a:cs typeface="MuseoModerno ExtraBold"/>
                <a:sym typeface="MuseoModerno ExtraBold"/>
              </a:rPr>
              <a:t>Statistical tests</a:t>
            </a:r>
            <a:endParaRPr dirty="0">
              <a:latin typeface="MuseoModerno ExtraBold"/>
              <a:ea typeface="MuseoModerno ExtraBold"/>
              <a:cs typeface="MuseoModerno ExtraBold"/>
              <a:sym typeface="MuseoModerno ExtraBold"/>
            </a:endParaRPr>
          </a:p>
        </p:txBody>
      </p:sp>
      <p:sp>
        <p:nvSpPr>
          <p:cNvPr id="14" name="TextBox 13">
            <a:extLst>
              <a:ext uri="{FF2B5EF4-FFF2-40B4-BE49-F238E27FC236}">
                <a16:creationId xmlns:a16="http://schemas.microsoft.com/office/drawing/2014/main" id="{C989E7F4-ECC2-82F4-A09F-A9B009050CF5}"/>
              </a:ext>
            </a:extLst>
          </p:cNvPr>
          <p:cNvSpPr txBox="1"/>
          <p:nvPr/>
        </p:nvSpPr>
        <p:spPr>
          <a:xfrm>
            <a:off x="-58104" y="4322192"/>
            <a:ext cx="4572000" cy="523220"/>
          </a:xfrm>
          <a:prstGeom prst="rect">
            <a:avLst/>
          </a:prstGeom>
          <a:noFill/>
        </p:spPr>
        <p:txBody>
          <a:bodyPr wrap="square">
            <a:spAutoFit/>
          </a:bodyPr>
          <a:lstStyle/>
          <a:p>
            <a:pPr algn="ctr"/>
            <a:r>
              <a:rPr lang="en-US" sz="2800" dirty="0">
                <a:solidFill>
                  <a:schemeClr val="lt1"/>
                </a:solidFill>
                <a:latin typeface="MuseoModerno ExtraBold"/>
              </a:rPr>
              <a:t>‘</a:t>
            </a:r>
            <a:r>
              <a:rPr lang="en-US" sz="2800" dirty="0" err="1">
                <a:solidFill>
                  <a:schemeClr val="lt1"/>
                </a:solidFill>
                <a:latin typeface="MuseoModerno ExtraBold"/>
              </a:rPr>
              <a:t>credit_card_brand</a:t>
            </a:r>
            <a:r>
              <a:rPr lang="en-US" sz="2800" dirty="0">
                <a:solidFill>
                  <a:schemeClr val="lt1"/>
                </a:solidFill>
                <a:latin typeface="MuseoModerno ExtraBold"/>
              </a:rPr>
              <a:t>’</a:t>
            </a:r>
          </a:p>
        </p:txBody>
      </p:sp>
      <p:sp>
        <p:nvSpPr>
          <p:cNvPr id="6" name="TextBox 5">
            <a:extLst>
              <a:ext uri="{FF2B5EF4-FFF2-40B4-BE49-F238E27FC236}">
                <a16:creationId xmlns:a16="http://schemas.microsoft.com/office/drawing/2014/main" id="{285CB078-067A-0284-FB21-62E559F5AB12}"/>
              </a:ext>
            </a:extLst>
          </p:cNvPr>
          <p:cNvSpPr txBox="1"/>
          <p:nvPr/>
        </p:nvSpPr>
        <p:spPr>
          <a:xfrm>
            <a:off x="5375842" y="4383747"/>
            <a:ext cx="3254991" cy="400110"/>
          </a:xfrm>
          <a:prstGeom prst="rect">
            <a:avLst/>
          </a:prstGeom>
          <a:noFill/>
        </p:spPr>
        <p:txBody>
          <a:bodyPr wrap="square">
            <a:spAutoFit/>
          </a:bodyPr>
          <a:lstStyle/>
          <a:p>
            <a:r>
              <a:rPr kumimoji="0" lang="en-US" sz="2000" b="0" i="0" u="none" strike="noStrike" kern="0" cap="none" spc="0" normalizeH="0" baseline="0" noProof="0" dirty="0">
                <a:ln>
                  <a:noFill/>
                </a:ln>
                <a:solidFill>
                  <a:srgbClr val="FFFFFF"/>
                </a:solidFill>
                <a:effectLst/>
                <a:uLnTx/>
                <a:uFillTx/>
                <a:latin typeface="MuseoModerno"/>
                <a:cs typeface="Arial"/>
                <a:sym typeface="MuseoModerno"/>
              </a:rPr>
              <a:t>statistical significance</a:t>
            </a:r>
            <a:r>
              <a:rPr kumimoji="0" lang="he-IL" sz="2000" b="0" i="0" u="none" strike="noStrike" kern="0" cap="none" spc="0" normalizeH="0" baseline="0" noProof="0" dirty="0">
                <a:ln>
                  <a:noFill/>
                </a:ln>
                <a:solidFill>
                  <a:srgbClr val="FFFFFF"/>
                </a:solidFill>
                <a:effectLst/>
                <a:uLnTx/>
                <a:uFillTx/>
                <a:latin typeface="MuseoModerno"/>
                <a:cs typeface="Arial"/>
                <a:sym typeface="MuseoModerno"/>
              </a:rPr>
              <a:t> </a:t>
            </a:r>
            <a:endParaRPr lang="en-US" dirty="0"/>
          </a:p>
        </p:txBody>
      </p:sp>
      <p:grpSp>
        <p:nvGrpSpPr>
          <p:cNvPr id="11" name="Google Shape;6210;p82">
            <a:extLst>
              <a:ext uri="{FF2B5EF4-FFF2-40B4-BE49-F238E27FC236}">
                <a16:creationId xmlns:a16="http://schemas.microsoft.com/office/drawing/2014/main" id="{4898036E-06BB-8638-59B8-3ECC1A7BBBC8}"/>
              </a:ext>
            </a:extLst>
          </p:cNvPr>
          <p:cNvGrpSpPr/>
          <p:nvPr/>
        </p:nvGrpSpPr>
        <p:grpSpPr>
          <a:xfrm>
            <a:off x="1172672" y="412683"/>
            <a:ext cx="368186" cy="366364"/>
            <a:chOff x="-62151950" y="4111775"/>
            <a:chExt cx="318225" cy="316650"/>
          </a:xfrm>
        </p:grpSpPr>
        <p:sp>
          <p:nvSpPr>
            <p:cNvPr id="12" name="Google Shape;6211;p82">
              <a:extLst>
                <a:ext uri="{FF2B5EF4-FFF2-40B4-BE49-F238E27FC236}">
                  <a16:creationId xmlns:a16="http://schemas.microsoft.com/office/drawing/2014/main" id="{8C44052C-D7CD-06D0-8D54-D964E4ECFA08}"/>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6212;p82">
              <a:extLst>
                <a:ext uri="{FF2B5EF4-FFF2-40B4-BE49-F238E27FC236}">
                  <a16:creationId xmlns:a16="http://schemas.microsoft.com/office/drawing/2014/main" id="{122FDA63-E17F-A5A4-2C17-8D3E04EF95E3}"/>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6213;p82">
              <a:extLst>
                <a:ext uri="{FF2B5EF4-FFF2-40B4-BE49-F238E27FC236}">
                  <a16:creationId xmlns:a16="http://schemas.microsoft.com/office/drawing/2014/main" id="{6C2CC0FD-7B35-1B17-7B85-9CE31414F42C}"/>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6214;p82">
              <a:extLst>
                <a:ext uri="{FF2B5EF4-FFF2-40B4-BE49-F238E27FC236}">
                  <a16:creationId xmlns:a16="http://schemas.microsoft.com/office/drawing/2014/main" id="{9419F734-4876-3CC2-2F07-B56B59E89A36}"/>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8" name="Google Shape;6250;p82">
            <a:extLst>
              <a:ext uri="{FF2B5EF4-FFF2-40B4-BE49-F238E27FC236}">
                <a16:creationId xmlns:a16="http://schemas.microsoft.com/office/drawing/2014/main" id="{D26048A6-5F0A-0C96-AD5A-1C28D35A607D}"/>
              </a:ext>
            </a:extLst>
          </p:cNvPr>
          <p:cNvGrpSpPr/>
          <p:nvPr/>
        </p:nvGrpSpPr>
        <p:grpSpPr>
          <a:xfrm>
            <a:off x="4616676" y="451624"/>
            <a:ext cx="366364" cy="367290"/>
            <a:chOff x="-61783350" y="3743950"/>
            <a:chExt cx="316650" cy="317450"/>
          </a:xfrm>
        </p:grpSpPr>
        <p:sp>
          <p:nvSpPr>
            <p:cNvPr id="19" name="Google Shape;6251;p82">
              <a:extLst>
                <a:ext uri="{FF2B5EF4-FFF2-40B4-BE49-F238E27FC236}">
                  <a16:creationId xmlns:a16="http://schemas.microsoft.com/office/drawing/2014/main" id="{19FF5B90-70C1-EF90-7B9A-410B9028AB90}"/>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6252;p82">
              <a:extLst>
                <a:ext uri="{FF2B5EF4-FFF2-40B4-BE49-F238E27FC236}">
                  <a16:creationId xmlns:a16="http://schemas.microsoft.com/office/drawing/2014/main" id="{E49C4B3C-2A9F-0488-4400-8B7846E2C8F0}"/>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 name="TextBox 4">
            <a:extLst>
              <a:ext uri="{FF2B5EF4-FFF2-40B4-BE49-F238E27FC236}">
                <a16:creationId xmlns:a16="http://schemas.microsoft.com/office/drawing/2014/main" id="{915AAAB9-A749-E0A3-3D76-ADFB95C83858}"/>
              </a:ext>
            </a:extLst>
          </p:cNvPr>
          <p:cNvSpPr txBox="1"/>
          <p:nvPr/>
        </p:nvSpPr>
        <p:spPr>
          <a:xfrm>
            <a:off x="1221439" y="1024324"/>
            <a:ext cx="4705064" cy="369332"/>
          </a:xfrm>
          <a:prstGeom prst="rect">
            <a:avLst/>
          </a:prstGeom>
          <a:noFill/>
        </p:spPr>
        <p:txBody>
          <a:bodyPr wrap="square">
            <a:spAutoFit/>
          </a:bodyPr>
          <a:lstStyle/>
          <a:p>
            <a:r>
              <a:rPr lang="en-US" sz="1800" dirty="0">
                <a:solidFill>
                  <a:schemeClr val="lt1"/>
                </a:solidFill>
                <a:latin typeface="MuseoModerno"/>
                <a:sym typeface="MuseoModerno"/>
              </a:rPr>
              <a:t>frequencies of failed transactions </a:t>
            </a:r>
          </a:p>
        </p:txBody>
      </p:sp>
      <p:pic>
        <p:nvPicPr>
          <p:cNvPr id="8" name="Picture 7">
            <a:extLst>
              <a:ext uri="{FF2B5EF4-FFF2-40B4-BE49-F238E27FC236}">
                <a16:creationId xmlns:a16="http://schemas.microsoft.com/office/drawing/2014/main" id="{E5008180-A416-4376-15AC-565C49D1720F}"/>
              </a:ext>
            </a:extLst>
          </p:cNvPr>
          <p:cNvPicPr>
            <a:picLocks noChangeAspect="1"/>
          </p:cNvPicPr>
          <p:nvPr/>
        </p:nvPicPr>
        <p:blipFill>
          <a:blip r:embed="rId3"/>
          <a:stretch>
            <a:fillRect/>
          </a:stretch>
        </p:blipFill>
        <p:spPr>
          <a:xfrm>
            <a:off x="1888697" y="1573543"/>
            <a:ext cx="4705063" cy="2585615"/>
          </a:xfrm>
          <a:prstGeom prst="rect">
            <a:avLst/>
          </a:prstGeom>
        </p:spPr>
      </p:pic>
    </p:spTree>
    <p:extLst>
      <p:ext uri="{BB962C8B-B14F-4D97-AF65-F5344CB8AC3E}">
        <p14:creationId xmlns:p14="http://schemas.microsoft.com/office/powerpoint/2010/main" val="1687515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1619484" y="380586"/>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useoModerno ExtraBold"/>
                <a:ea typeface="MuseoModerno ExtraBold"/>
                <a:cs typeface="MuseoModerno ExtraBold"/>
                <a:sym typeface="MuseoModerno ExtraBold"/>
              </a:rPr>
              <a:t>Statistical tests</a:t>
            </a:r>
            <a:endParaRPr dirty="0">
              <a:latin typeface="MuseoModerno ExtraBold"/>
              <a:ea typeface="MuseoModerno ExtraBold"/>
              <a:cs typeface="MuseoModerno ExtraBold"/>
              <a:sym typeface="MuseoModerno ExtraBold"/>
            </a:endParaRPr>
          </a:p>
        </p:txBody>
      </p:sp>
      <p:sp>
        <p:nvSpPr>
          <p:cNvPr id="6" name="TextBox 5">
            <a:extLst>
              <a:ext uri="{FF2B5EF4-FFF2-40B4-BE49-F238E27FC236}">
                <a16:creationId xmlns:a16="http://schemas.microsoft.com/office/drawing/2014/main" id="{285CB078-067A-0284-FB21-62E559F5AB12}"/>
              </a:ext>
            </a:extLst>
          </p:cNvPr>
          <p:cNvSpPr txBox="1"/>
          <p:nvPr/>
        </p:nvSpPr>
        <p:spPr>
          <a:xfrm>
            <a:off x="2651077" y="4090029"/>
            <a:ext cx="3254991" cy="400110"/>
          </a:xfrm>
          <a:prstGeom prst="rect">
            <a:avLst/>
          </a:prstGeom>
          <a:noFill/>
        </p:spPr>
        <p:txBody>
          <a:bodyPr wrap="square">
            <a:spAutoFit/>
          </a:bodyPr>
          <a:lstStyle/>
          <a:p>
            <a:r>
              <a:rPr kumimoji="0" lang="en-US" sz="2000" b="0" i="0" u="none" strike="noStrike" kern="0" cap="none" spc="0" normalizeH="0" baseline="0" noProof="0" dirty="0">
                <a:ln>
                  <a:noFill/>
                </a:ln>
                <a:solidFill>
                  <a:srgbClr val="FFFFFF"/>
                </a:solidFill>
                <a:effectLst/>
                <a:uLnTx/>
                <a:uFillTx/>
                <a:latin typeface="MuseoModerno"/>
                <a:cs typeface="Arial"/>
                <a:sym typeface="MuseoModerno"/>
              </a:rPr>
              <a:t>statistical significance</a:t>
            </a:r>
            <a:r>
              <a:rPr kumimoji="0" lang="he-IL" sz="2000" b="0" i="0" u="none" strike="noStrike" kern="0" cap="none" spc="0" normalizeH="0" baseline="0" noProof="0" dirty="0">
                <a:ln>
                  <a:noFill/>
                </a:ln>
                <a:solidFill>
                  <a:srgbClr val="FFFFFF"/>
                </a:solidFill>
                <a:effectLst/>
                <a:uLnTx/>
                <a:uFillTx/>
                <a:latin typeface="MuseoModerno"/>
                <a:cs typeface="Arial"/>
                <a:sym typeface="MuseoModerno"/>
              </a:rPr>
              <a:t> </a:t>
            </a:r>
            <a:endParaRPr lang="en-US" dirty="0"/>
          </a:p>
        </p:txBody>
      </p:sp>
      <p:grpSp>
        <p:nvGrpSpPr>
          <p:cNvPr id="11" name="Google Shape;6210;p82">
            <a:extLst>
              <a:ext uri="{FF2B5EF4-FFF2-40B4-BE49-F238E27FC236}">
                <a16:creationId xmlns:a16="http://schemas.microsoft.com/office/drawing/2014/main" id="{4898036E-06BB-8638-59B8-3ECC1A7BBBC8}"/>
              </a:ext>
            </a:extLst>
          </p:cNvPr>
          <p:cNvGrpSpPr/>
          <p:nvPr/>
        </p:nvGrpSpPr>
        <p:grpSpPr>
          <a:xfrm>
            <a:off x="1172672" y="412683"/>
            <a:ext cx="368186" cy="366364"/>
            <a:chOff x="-62151950" y="4111775"/>
            <a:chExt cx="318225" cy="316650"/>
          </a:xfrm>
        </p:grpSpPr>
        <p:sp>
          <p:nvSpPr>
            <p:cNvPr id="12" name="Google Shape;6211;p82">
              <a:extLst>
                <a:ext uri="{FF2B5EF4-FFF2-40B4-BE49-F238E27FC236}">
                  <a16:creationId xmlns:a16="http://schemas.microsoft.com/office/drawing/2014/main" id="{8C44052C-D7CD-06D0-8D54-D964E4ECFA08}"/>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6212;p82">
              <a:extLst>
                <a:ext uri="{FF2B5EF4-FFF2-40B4-BE49-F238E27FC236}">
                  <a16:creationId xmlns:a16="http://schemas.microsoft.com/office/drawing/2014/main" id="{122FDA63-E17F-A5A4-2C17-8D3E04EF95E3}"/>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Google Shape;6213;p82">
              <a:extLst>
                <a:ext uri="{FF2B5EF4-FFF2-40B4-BE49-F238E27FC236}">
                  <a16:creationId xmlns:a16="http://schemas.microsoft.com/office/drawing/2014/main" id="{6C2CC0FD-7B35-1B17-7B85-9CE31414F42C}"/>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Google Shape;6214;p82">
              <a:extLst>
                <a:ext uri="{FF2B5EF4-FFF2-40B4-BE49-F238E27FC236}">
                  <a16:creationId xmlns:a16="http://schemas.microsoft.com/office/drawing/2014/main" id="{9419F734-4876-3CC2-2F07-B56B59E89A36}"/>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8" name="Google Shape;6250;p82">
            <a:extLst>
              <a:ext uri="{FF2B5EF4-FFF2-40B4-BE49-F238E27FC236}">
                <a16:creationId xmlns:a16="http://schemas.microsoft.com/office/drawing/2014/main" id="{D26048A6-5F0A-0C96-AD5A-1C28D35A607D}"/>
              </a:ext>
            </a:extLst>
          </p:cNvPr>
          <p:cNvGrpSpPr/>
          <p:nvPr/>
        </p:nvGrpSpPr>
        <p:grpSpPr>
          <a:xfrm>
            <a:off x="4616676" y="451624"/>
            <a:ext cx="366364" cy="367290"/>
            <a:chOff x="-61783350" y="3743950"/>
            <a:chExt cx="316650" cy="317450"/>
          </a:xfrm>
        </p:grpSpPr>
        <p:sp>
          <p:nvSpPr>
            <p:cNvPr id="19" name="Google Shape;6251;p82">
              <a:extLst>
                <a:ext uri="{FF2B5EF4-FFF2-40B4-BE49-F238E27FC236}">
                  <a16:creationId xmlns:a16="http://schemas.microsoft.com/office/drawing/2014/main" id="{19FF5B90-70C1-EF90-7B9A-410B9028AB90}"/>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6252;p82">
              <a:extLst>
                <a:ext uri="{FF2B5EF4-FFF2-40B4-BE49-F238E27FC236}">
                  <a16:creationId xmlns:a16="http://schemas.microsoft.com/office/drawing/2014/main" id="{E49C4B3C-2A9F-0488-4400-8B7846E2C8F0}"/>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 name="TextBox 2">
            <a:extLst>
              <a:ext uri="{FF2B5EF4-FFF2-40B4-BE49-F238E27FC236}">
                <a16:creationId xmlns:a16="http://schemas.microsoft.com/office/drawing/2014/main" id="{7C342E60-BB12-CB11-2E71-68F777F36B2E}"/>
              </a:ext>
            </a:extLst>
          </p:cNvPr>
          <p:cNvSpPr txBox="1"/>
          <p:nvPr/>
        </p:nvSpPr>
        <p:spPr>
          <a:xfrm>
            <a:off x="1941394" y="953286"/>
            <a:ext cx="46743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lt1"/>
                </a:solidFill>
                <a:latin typeface="MuseoModerno"/>
              </a:rPr>
              <a:t>summary table for all vars</a:t>
            </a:r>
            <a:endParaRPr lang="en-US" sz="1800" dirty="0">
              <a:solidFill>
                <a:schemeClr val="lt1"/>
              </a:solidFill>
              <a:latin typeface="MuseoModerno"/>
              <a:sym typeface="MuseoModerno"/>
            </a:endParaRPr>
          </a:p>
        </p:txBody>
      </p:sp>
      <p:pic>
        <p:nvPicPr>
          <p:cNvPr id="7" name="Picture 6">
            <a:extLst>
              <a:ext uri="{FF2B5EF4-FFF2-40B4-BE49-F238E27FC236}">
                <a16:creationId xmlns:a16="http://schemas.microsoft.com/office/drawing/2014/main" id="{A0B5D9E3-D3AF-9A53-14BE-ED490D1A5F9C}"/>
              </a:ext>
            </a:extLst>
          </p:cNvPr>
          <p:cNvPicPr>
            <a:picLocks noChangeAspect="1"/>
          </p:cNvPicPr>
          <p:nvPr/>
        </p:nvPicPr>
        <p:blipFill>
          <a:blip r:embed="rId3"/>
          <a:stretch>
            <a:fillRect/>
          </a:stretch>
        </p:blipFill>
        <p:spPr>
          <a:xfrm>
            <a:off x="0" y="1564971"/>
            <a:ext cx="3289180" cy="2255912"/>
          </a:xfrm>
          <a:prstGeom prst="rect">
            <a:avLst/>
          </a:prstGeom>
        </p:spPr>
      </p:pic>
      <p:pic>
        <p:nvPicPr>
          <p:cNvPr id="10" name="Picture 9">
            <a:extLst>
              <a:ext uri="{FF2B5EF4-FFF2-40B4-BE49-F238E27FC236}">
                <a16:creationId xmlns:a16="http://schemas.microsoft.com/office/drawing/2014/main" id="{AFDE62BA-6662-79F7-2411-FB5BAFFB3A7C}"/>
              </a:ext>
            </a:extLst>
          </p:cNvPr>
          <p:cNvPicPr>
            <a:picLocks noChangeAspect="1"/>
          </p:cNvPicPr>
          <p:nvPr/>
        </p:nvPicPr>
        <p:blipFill>
          <a:blip r:embed="rId4"/>
          <a:stretch>
            <a:fillRect/>
          </a:stretch>
        </p:blipFill>
        <p:spPr>
          <a:xfrm>
            <a:off x="3424237" y="1547207"/>
            <a:ext cx="2649017" cy="1931137"/>
          </a:xfrm>
          <a:prstGeom prst="rect">
            <a:avLst/>
          </a:prstGeom>
        </p:spPr>
      </p:pic>
      <p:pic>
        <p:nvPicPr>
          <p:cNvPr id="21" name="Picture 20">
            <a:extLst>
              <a:ext uri="{FF2B5EF4-FFF2-40B4-BE49-F238E27FC236}">
                <a16:creationId xmlns:a16="http://schemas.microsoft.com/office/drawing/2014/main" id="{A665E6FF-EE14-D87D-1A49-7E52B0637D69}"/>
              </a:ext>
            </a:extLst>
          </p:cNvPr>
          <p:cNvPicPr>
            <a:picLocks noChangeAspect="1"/>
          </p:cNvPicPr>
          <p:nvPr/>
        </p:nvPicPr>
        <p:blipFill>
          <a:blip r:embed="rId5"/>
          <a:stretch>
            <a:fillRect/>
          </a:stretch>
        </p:blipFill>
        <p:spPr>
          <a:xfrm>
            <a:off x="3289180" y="1547207"/>
            <a:ext cx="2784074" cy="2273676"/>
          </a:xfrm>
          <a:prstGeom prst="rect">
            <a:avLst/>
          </a:prstGeom>
        </p:spPr>
      </p:pic>
      <p:pic>
        <p:nvPicPr>
          <p:cNvPr id="25" name="Picture 24">
            <a:extLst>
              <a:ext uri="{FF2B5EF4-FFF2-40B4-BE49-F238E27FC236}">
                <a16:creationId xmlns:a16="http://schemas.microsoft.com/office/drawing/2014/main" id="{153230CF-B61F-D16E-BEEC-92974AE85223}"/>
              </a:ext>
            </a:extLst>
          </p:cNvPr>
          <p:cNvPicPr>
            <a:picLocks noChangeAspect="1"/>
          </p:cNvPicPr>
          <p:nvPr/>
        </p:nvPicPr>
        <p:blipFill>
          <a:blip r:embed="rId6"/>
          <a:stretch>
            <a:fillRect/>
          </a:stretch>
        </p:blipFill>
        <p:spPr>
          <a:xfrm>
            <a:off x="6083641" y="1547206"/>
            <a:ext cx="3060359" cy="2273675"/>
          </a:xfrm>
          <a:prstGeom prst="rect">
            <a:avLst/>
          </a:prstGeom>
        </p:spPr>
      </p:pic>
      <p:cxnSp>
        <p:nvCxnSpPr>
          <p:cNvPr id="26" name="Google Shape;469;p56">
            <a:extLst>
              <a:ext uri="{FF2B5EF4-FFF2-40B4-BE49-F238E27FC236}">
                <a16:creationId xmlns:a16="http://schemas.microsoft.com/office/drawing/2014/main" id="{9498A69F-FE8B-E219-8B56-E965994B2C31}"/>
              </a:ext>
            </a:extLst>
          </p:cNvPr>
          <p:cNvCxnSpPr>
            <a:cxnSpLocks/>
          </p:cNvCxnSpPr>
          <p:nvPr/>
        </p:nvCxnSpPr>
        <p:spPr>
          <a:xfrm>
            <a:off x="3827674" y="3579041"/>
            <a:ext cx="0" cy="510988"/>
          </a:xfrm>
          <a:prstGeom prst="straightConnector1">
            <a:avLst/>
          </a:prstGeom>
          <a:noFill/>
          <a:ln w="19050" cap="flat" cmpd="sng">
            <a:solidFill>
              <a:schemeClr val="lt1"/>
            </a:solidFill>
            <a:prstDash val="solid"/>
            <a:round/>
            <a:headEnd type="none" w="med" len="med"/>
            <a:tailEnd type="oval" w="med" len="med"/>
          </a:ln>
        </p:spPr>
      </p:cxnSp>
      <p:pic>
        <p:nvPicPr>
          <p:cNvPr id="28" name="Picture 27">
            <a:extLst>
              <a:ext uri="{FF2B5EF4-FFF2-40B4-BE49-F238E27FC236}">
                <a16:creationId xmlns:a16="http://schemas.microsoft.com/office/drawing/2014/main" id="{943E3700-A47F-93F9-3A6B-97DCE39261DE}"/>
              </a:ext>
            </a:extLst>
          </p:cNvPr>
          <p:cNvPicPr>
            <a:picLocks noChangeAspect="1"/>
          </p:cNvPicPr>
          <p:nvPr/>
        </p:nvPicPr>
        <p:blipFill>
          <a:blip r:embed="rId7"/>
          <a:stretch>
            <a:fillRect/>
          </a:stretch>
        </p:blipFill>
        <p:spPr>
          <a:xfrm>
            <a:off x="7287905" y="3892033"/>
            <a:ext cx="1197566" cy="1045536"/>
          </a:xfrm>
          <a:prstGeom prst="rect">
            <a:avLst/>
          </a:prstGeom>
        </p:spPr>
      </p:pic>
    </p:spTree>
    <p:extLst>
      <p:ext uri="{BB962C8B-B14F-4D97-AF65-F5344CB8AC3E}">
        <p14:creationId xmlns:p14="http://schemas.microsoft.com/office/powerpoint/2010/main" val="3629058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p>
            <a:r>
              <a:rPr lang="en-US" dirty="0"/>
              <a:t>What would be my next steps</a:t>
            </a:r>
            <a:endParaRPr lang="en-US"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a:t>
            </a:r>
            <a:r>
              <a:rPr lang="he-IL" dirty="0"/>
              <a:t>6</a:t>
            </a:r>
            <a:endParaRPr dirty="0"/>
          </a:p>
        </p:txBody>
      </p:sp>
    </p:spTree>
    <p:extLst>
      <p:ext uri="{BB962C8B-B14F-4D97-AF65-F5344CB8AC3E}">
        <p14:creationId xmlns:p14="http://schemas.microsoft.com/office/powerpoint/2010/main" val="2551623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4" name="Google Shape;394;p52"/>
              <p:cNvSpPr txBox="1">
                <a:spLocks noGrp="1"/>
              </p:cNvSpPr>
              <p:nvPr>
                <p:ph type="body" idx="1"/>
              </p:nvPr>
            </p:nvSpPr>
            <p:spPr>
              <a:xfrm>
                <a:off x="252786" y="1441422"/>
                <a:ext cx="4319214" cy="120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Where:</a:t>
                </a:r>
              </a:p>
              <a:p>
                <a:pPr marL="0" lvl="0" indent="0" algn="l" rtl="0">
                  <a:spcBef>
                    <a:spcPts val="0"/>
                  </a:spcBef>
                  <a:spcAft>
                    <a:spcPts val="0"/>
                  </a:spcAft>
                  <a:buNone/>
                </a:pPr>
                <a:endParaRPr lang="en-US" dirty="0"/>
              </a:p>
              <a:p>
                <a:pPr marL="285750" indent="-285750" algn="l"/>
                <a14:m>
                  <m:oMath xmlns:m="http://schemas.openxmlformats.org/officeDocument/2006/math">
                    <m:sSub>
                      <m:sSubPr>
                        <m:ctrlPr>
                          <a:rPr lang="en-US" sz="1400" i="1" smtClean="0">
                            <a:latin typeface="Cambria Math" panose="02040503050406030204" pitchFamily="18" charset="0"/>
                          </a:rPr>
                        </m:ctrlPr>
                      </m:sSubPr>
                      <m:e>
                        <m:r>
                          <a:rPr lang="he-IL" sz="1400" b="0" i="1" smtClean="0">
                            <a:latin typeface="Cambria Math" panose="02040503050406030204" pitchFamily="18" charset="0"/>
                          </a:rPr>
                          <m:t> </m:t>
                        </m:r>
                        <m:r>
                          <a:rPr lang="en-GB" sz="1400" i="1">
                            <a:latin typeface="Cambria Math" panose="02040503050406030204" pitchFamily="18" charset="0"/>
                          </a:rPr>
                          <m:t>𝑃</m:t>
                        </m:r>
                        <m:r>
                          <a:rPr lang="en-GB" sz="1400" i="1">
                            <a:latin typeface="Cambria Math" panose="02040503050406030204" pitchFamily="18" charset="0"/>
                          </a:rPr>
                          <m:t>(</m:t>
                        </m:r>
                        <m:r>
                          <a:rPr lang="en-GB" sz="1400" i="1">
                            <a:latin typeface="Cambria Math" panose="02040503050406030204" pitchFamily="18" charset="0"/>
                          </a:rPr>
                          <m:t>𝑌</m:t>
                        </m:r>
                      </m:e>
                      <m:sub>
                        <m:r>
                          <a:rPr lang="en-GB" sz="1400" i="1">
                            <a:latin typeface="Cambria Math" panose="02040503050406030204" pitchFamily="18" charset="0"/>
                          </a:rPr>
                          <m:t>𝑖</m:t>
                        </m:r>
                      </m:sub>
                    </m:sSub>
                    <m:r>
                      <a:rPr lang="en-GB" sz="1400" i="1">
                        <a:latin typeface="Cambria Math" panose="02040503050406030204" pitchFamily="18" charset="0"/>
                      </a:rPr>
                      <m:t>)</m:t>
                    </m:r>
                  </m:oMath>
                </a14:m>
                <a:r>
                  <a:rPr lang="en-US" dirty="0"/>
                  <a:t>- Dependent variable</a:t>
                </a:r>
              </a:p>
              <a:p>
                <a:pPr marL="285750" indent="-285750" algn="l"/>
                <a14:m>
                  <m:oMath xmlns:m="http://schemas.openxmlformats.org/officeDocument/2006/math">
                    <m:sSub>
                      <m:sSubPr>
                        <m:ctrlPr>
                          <a:rPr lang="en-US" sz="1400" i="1" smtClean="0">
                            <a:latin typeface="Cambria Math" panose="02040503050406030204" pitchFamily="18" charset="0"/>
                          </a:rPr>
                        </m:ctrlPr>
                      </m:sSubPr>
                      <m:e>
                        <m:r>
                          <a:rPr lang="en-GB" sz="1400" i="1">
                            <a:latin typeface="Cambria Math" panose="02040503050406030204" pitchFamily="18" charset="0"/>
                          </a:rPr>
                          <m:t>𝑋</m:t>
                        </m:r>
                      </m:e>
                      <m:sub>
                        <m:r>
                          <a:rPr lang="en-GB" sz="1400" i="1">
                            <a:latin typeface="Cambria Math" panose="02040503050406030204" pitchFamily="18" charset="0"/>
                          </a:rPr>
                          <m:t>𝑖</m:t>
                        </m:r>
                      </m:sub>
                    </m:sSub>
                  </m:oMath>
                </a14:m>
                <a:r>
                  <a:rPr lang="en-US" dirty="0"/>
                  <a:t>- Independent variable – Factor variables   </a:t>
                </a:r>
              </a:p>
            </p:txBody>
          </p:sp>
        </mc:Choice>
        <mc:Fallback xmlns="">
          <p:sp>
            <p:nvSpPr>
              <p:cNvPr id="394" name="Google Shape;394;p52"/>
              <p:cNvSpPr txBox="1">
                <a:spLocks noGrp="1" noRot="1" noChangeAspect="1" noMove="1" noResize="1" noEditPoints="1" noAdjustHandles="1" noChangeArrowheads="1" noChangeShapeType="1" noTextEdit="1"/>
              </p:cNvSpPr>
              <p:nvPr>
                <p:ph type="body" idx="1"/>
              </p:nvPr>
            </p:nvSpPr>
            <p:spPr>
              <a:xfrm>
                <a:off x="252786" y="1441422"/>
                <a:ext cx="4319214" cy="1209300"/>
              </a:xfrm>
              <a:prstGeom prst="rect">
                <a:avLst/>
              </a:prstGeom>
              <a:blipFill>
                <a:blip r:embed="rId3"/>
                <a:stretch>
                  <a:fillRect l="-846"/>
                </a:stretch>
              </a:blipFill>
            </p:spPr>
            <p:txBody>
              <a:bodyPr/>
              <a:lstStyle/>
              <a:p>
                <a:r>
                  <a:rPr lang="en-US">
                    <a:noFill/>
                  </a:rPr>
                  <a:t> </a:t>
                </a:r>
              </a:p>
            </p:txBody>
          </p:sp>
        </mc:Fallback>
      </mc:AlternateContent>
      <p:grpSp>
        <p:nvGrpSpPr>
          <p:cNvPr id="395" name="Google Shape;395;p52"/>
          <p:cNvGrpSpPr/>
          <p:nvPr/>
        </p:nvGrpSpPr>
        <p:grpSpPr>
          <a:xfrm>
            <a:off x="5329587" y="188424"/>
            <a:ext cx="3429739" cy="2499532"/>
            <a:chOff x="649171" y="238143"/>
            <a:chExt cx="6249525" cy="5201757"/>
          </a:xfrm>
        </p:grpSpPr>
        <p:sp>
          <p:nvSpPr>
            <p:cNvPr id="396" name="Google Shape;396;p52"/>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2"/>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2"/>
            <p:cNvSpPr/>
            <p:nvPr/>
          </p:nvSpPr>
          <p:spPr>
            <a:xfrm>
              <a:off x="649171" y="238143"/>
              <a:ext cx="6249525" cy="4320584"/>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2"/>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8843D486-091E-5DA0-18C8-4D6785E8BFFA}"/>
              </a:ext>
            </a:extLst>
          </p:cNvPr>
          <p:cNvPicPr>
            <a:picLocks noChangeAspect="1"/>
          </p:cNvPicPr>
          <p:nvPr/>
        </p:nvPicPr>
        <p:blipFill>
          <a:blip r:embed="rId4"/>
          <a:stretch>
            <a:fillRect/>
          </a:stretch>
        </p:blipFill>
        <p:spPr>
          <a:xfrm>
            <a:off x="5544407" y="377774"/>
            <a:ext cx="3083382" cy="1734403"/>
          </a:xfrm>
          <a:prstGeom prst="rect">
            <a:avLst/>
          </a:prstGeom>
        </p:spPr>
      </p:pic>
      <p:sp>
        <p:nvSpPr>
          <p:cNvPr id="3" name="Google Shape;393;p52">
            <a:extLst>
              <a:ext uri="{FF2B5EF4-FFF2-40B4-BE49-F238E27FC236}">
                <a16:creationId xmlns:a16="http://schemas.microsoft.com/office/drawing/2014/main" id="{EE8D7F69-6A9F-0D6E-AEC0-B3AFD77453A3}"/>
              </a:ext>
            </a:extLst>
          </p:cNvPr>
          <p:cNvSpPr txBox="1">
            <a:spLocks/>
          </p:cNvSpPr>
          <p:nvPr/>
        </p:nvSpPr>
        <p:spPr>
          <a:xfrm>
            <a:off x="1055767" y="232122"/>
            <a:ext cx="3188438" cy="120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1pPr>
            <a:lvl2pPr marR="0" lvl="1" algn="r"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2pPr>
            <a:lvl3pPr marR="0" lvl="2" algn="r"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3pPr>
            <a:lvl4pPr marR="0" lvl="3" algn="r"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4pPr>
            <a:lvl5pPr marR="0" lvl="4" algn="r"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5pPr>
            <a:lvl6pPr marR="0" lvl="5" algn="r"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6pPr>
            <a:lvl7pPr marR="0" lvl="6" algn="r"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7pPr>
            <a:lvl8pPr marR="0" lvl="7" algn="r"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8pPr>
            <a:lvl9pPr marR="0" lvl="8" algn="r"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9pPr>
          </a:lstStyle>
          <a:p>
            <a:r>
              <a:rPr lang="en-US" dirty="0"/>
              <a:t>1.Logistic</a:t>
            </a:r>
          </a:p>
          <a:p>
            <a:r>
              <a:rPr lang="en-US" dirty="0">
                <a:latin typeface="MuseoModerno ExtraBold"/>
              </a:rPr>
              <a:t>Regression &amp; </a:t>
            </a:r>
            <a:r>
              <a:rPr lang="en-US" sz="2800" dirty="0">
                <a:solidFill>
                  <a:schemeClr val="lt1"/>
                </a:solidFill>
                <a:latin typeface="MuseoModerno"/>
                <a:sym typeface="MuseoModerno"/>
              </a:rPr>
              <a:t>Statistical tests</a:t>
            </a:r>
            <a:endParaRPr lang="en-US" dirty="0">
              <a:latin typeface="MuseoModerno ExtraBold"/>
            </a:endParaRPr>
          </a:p>
          <a:p>
            <a:r>
              <a:rPr lang="en-US" dirty="0">
                <a:latin typeface="MuseoModerno ExtraBold"/>
                <a:ea typeface="MuseoModerno ExtraBold"/>
                <a:cs typeface="MuseoModerno ExtraBold"/>
                <a:sym typeface="MuseoModerno ExtraBold"/>
              </a:rPr>
              <a:t> </a:t>
            </a:r>
          </a:p>
        </p:txBody>
      </p:sp>
      <p:sp>
        <p:nvSpPr>
          <p:cNvPr id="6" name="Google Shape;298;p42">
            <a:extLst>
              <a:ext uri="{FF2B5EF4-FFF2-40B4-BE49-F238E27FC236}">
                <a16:creationId xmlns:a16="http://schemas.microsoft.com/office/drawing/2014/main" id="{7659BA1A-F989-C54B-0968-BA2BCB6419FA}"/>
              </a:ext>
            </a:extLst>
          </p:cNvPr>
          <p:cNvSpPr txBox="1">
            <a:spLocks/>
          </p:cNvSpPr>
          <p:nvPr/>
        </p:nvSpPr>
        <p:spPr>
          <a:xfrm>
            <a:off x="905499" y="1751617"/>
            <a:ext cx="4492711" cy="6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MuseoModerno"/>
              <a:buNone/>
              <a:defRPr sz="4500" b="0" i="0" u="none" strike="noStrike" cap="none">
                <a:solidFill>
                  <a:schemeClr val="lt1"/>
                </a:solidFill>
                <a:latin typeface="MuseoModerno"/>
                <a:ea typeface="MuseoModerno"/>
                <a:cs typeface="MuseoModerno"/>
                <a:sym typeface="MuseoModerno"/>
              </a:defRPr>
            </a:lvl1pPr>
            <a:lvl2pPr marR="0" lvl="1"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2pPr>
            <a:lvl3pPr marR="0" lvl="2"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3pPr>
            <a:lvl4pPr marR="0" lvl="3"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4pPr>
            <a:lvl5pPr marR="0" lvl="4"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5pPr>
            <a:lvl6pPr marR="0" lvl="5"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6pPr>
            <a:lvl7pPr marR="0" lvl="6"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7pPr>
            <a:lvl8pPr marR="0" lvl="7"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8pPr>
            <a:lvl9pPr marR="0" lvl="8"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9pPr>
          </a:lstStyle>
          <a:p>
            <a:r>
              <a:rPr lang="en-US" sz="1400" dirty="0"/>
              <a:t>'</a:t>
            </a:r>
            <a:r>
              <a:rPr lang="en-US" sz="1400" dirty="0" err="1"/>
              <a:t>current_disposition_labelled</a:t>
            </a:r>
            <a:r>
              <a:rPr lang="en-US" sz="1400" dirty="0"/>
              <a:t>’</a:t>
            </a:r>
            <a:endParaRPr lang="en-US" sz="1400" b="1" dirty="0"/>
          </a:p>
        </p:txBody>
      </p:sp>
      <p:sp>
        <p:nvSpPr>
          <p:cNvPr id="8" name="TextBox 7">
            <a:extLst>
              <a:ext uri="{FF2B5EF4-FFF2-40B4-BE49-F238E27FC236}">
                <a16:creationId xmlns:a16="http://schemas.microsoft.com/office/drawing/2014/main" id="{0DBCB5F1-3259-47FC-E08E-F3308A1895F7}"/>
              </a:ext>
            </a:extLst>
          </p:cNvPr>
          <p:cNvSpPr txBox="1"/>
          <p:nvPr/>
        </p:nvSpPr>
        <p:spPr>
          <a:xfrm>
            <a:off x="333730" y="2650722"/>
            <a:ext cx="5066178" cy="738664"/>
          </a:xfrm>
          <a:prstGeom prst="rect">
            <a:avLst/>
          </a:prstGeom>
          <a:noFill/>
        </p:spPr>
        <p:txBody>
          <a:bodyPr wrap="square">
            <a:spAutoFit/>
          </a:bodyPr>
          <a:lstStyle/>
          <a:p>
            <a:pPr algn="l"/>
            <a:r>
              <a:rPr lang="en-US" sz="1400" dirty="0">
                <a:solidFill>
                  <a:schemeClr val="lt1"/>
                </a:solidFill>
                <a:latin typeface="MuseoModerno"/>
                <a:sym typeface="MuseoModerno"/>
              </a:rPr>
              <a:t>We will be studying the '</a:t>
            </a:r>
            <a:r>
              <a:rPr lang="en-US" sz="1400" dirty="0" err="1">
                <a:solidFill>
                  <a:schemeClr val="lt1"/>
                </a:solidFill>
                <a:latin typeface="MuseoModerno"/>
                <a:sym typeface="MuseoModerno"/>
              </a:rPr>
              <a:t>current_disposition_labelled</a:t>
            </a:r>
            <a:r>
              <a:rPr lang="en-US" sz="1400" dirty="0">
                <a:solidFill>
                  <a:schemeClr val="lt1"/>
                </a:solidFill>
                <a:latin typeface="MuseoModerno"/>
                <a:sym typeface="MuseoModerno"/>
              </a:rPr>
              <a:t>' variable. It marks if a transaction worked on the first try. '1' means it did, '0' means it didn’t.</a:t>
            </a:r>
          </a:p>
        </p:txBody>
      </p:sp>
      <p:grpSp>
        <p:nvGrpSpPr>
          <p:cNvPr id="14" name="Google Shape;395;p52">
            <a:extLst>
              <a:ext uri="{FF2B5EF4-FFF2-40B4-BE49-F238E27FC236}">
                <a16:creationId xmlns:a16="http://schemas.microsoft.com/office/drawing/2014/main" id="{766561F3-5CFA-73EE-3BA1-C74D215AD1C3}"/>
              </a:ext>
            </a:extLst>
          </p:cNvPr>
          <p:cNvGrpSpPr/>
          <p:nvPr/>
        </p:nvGrpSpPr>
        <p:grpSpPr>
          <a:xfrm>
            <a:off x="5492820" y="2887326"/>
            <a:ext cx="2992834" cy="2153090"/>
            <a:chOff x="649171" y="238143"/>
            <a:chExt cx="6249525" cy="5201757"/>
          </a:xfrm>
        </p:grpSpPr>
        <p:sp>
          <p:nvSpPr>
            <p:cNvPr id="15" name="Google Shape;396;p52">
              <a:extLst>
                <a:ext uri="{FF2B5EF4-FFF2-40B4-BE49-F238E27FC236}">
                  <a16:creationId xmlns:a16="http://schemas.microsoft.com/office/drawing/2014/main" id="{4DCD41E5-2671-49EB-8A36-245C58DB453C}"/>
                </a:ext>
              </a:extLst>
            </p:cNvPr>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7;p52">
              <a:extLst>
                <a:ext uri="{FF2B5EF4-FFF2-40B4-BE49-F238E27FC236}">
                  <a16:creationId xmlns:a16="http://schemas.microsoft.com/office/drawing/2014/main" id="{DD0600B5-5DD7-1E44-5732-CD2A9A0147DC}"/>
                </a:ext>
              </a:extLst>
            </p:cNvPr>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8;p52">
              <a:extLst>
                <a:ext uri="{FF2B5EF4-FFF2-40B4-BE49-F238E27FC236}">
                  <a16:creationId xmlns:a16="http://schemas.microsoft.com/office/drawing/2014/main" id="{DA1DAFB9-8D55-65E0-A7E6-FFE2F47F83BD}"/>
                </a:ext>
              </a:extLst>
            </p:cNvPr>
            <p:cNvSpPr/>
            <p:nvPr/>
          </p:nvSpPr>
          <p:spPr>
            <a:xfrm>
              <a:off x="649171" y="238143"/>
              <a:ext cx="6249525" cy="4320584"/>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9;p52">
              <a:extLst>
                <a:ext uri="{FF2B5EF4-FFF2-40B4-BE49-F238E27FC236}">
                  <a16:creationId xmlns:a16="http://schemas.microsoft.com/office/drawing/2014/main" id="{60B63DE5-30CF-8750-B188-CB577B239656}"/>
                </a:ext>
              </a:extLst>
            </p:cNvPr>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a:extLst>
              <a:ext uri="{FF2B5EF4-FFF2-40B4-BE49-F238E27FC236}">
                <a16:creationId xmlns:a16="http://schemas.microsoft.com/office/drawing/2014/main" id="{3F10C4B3-BE81-3597-4D25-ABA628608375}"/>
              </a:ext>
            </a:extLst>
          </p:cNvPr>
          <p:cNvPicPr>
            <a:picLocks noChangeAspect="1"/>
          </p:cNvPicPr>
          <p:nvPr/>
        </p:nvPicPr>
        <p:blipFill>
          <a:blip r:embed="rId5"/>
          <a:stretch>
            <a:fillRect/>
          </a:stretch>
        </p:blipFill>
        <p:spPr>
          <a:xfrm>
            <a:off x="5725556" y="3039623"/>
            <a:ext cx="2637803" cy="1483764"/>
          </a:xfrm>
          <a:prstGeom prst="rect">
            <a:avLst/>
          </a:prstGeom>
        </p:spPr>
      </p:pic>
      <p:sp>
        <p:nvSpPr>
          <p:cNvPr id="23" name="TextBox 22">
            <a:extLst>
              <a:ext uri="{FF2B5EF4-FFF2-40B4-BE49-F238E27FC236}">
                <a16:creationId xmlns:a16="http://schemas.microsoft.com/office/drawing/2014/main" id="{66538260-01B3-59EA-1FE0-4919C4F3111C}"/>
              </a:ext>
            </a:extLst>
          </p:cNvPr>
          <p:cNvSpPr txBox="1"/>
          <p:nvPr/>
        </p:nvSpPr>
        <p:spPr>
          <a:xfrm>
            <a:off x="434106" y="3847054"/>
            <a:ext cx="4633414" cy="954107"/>
          </a:xfrm>
          <a:prstGeom prst="rect">
            <a:avLst/>
          </a:prstGeom>
          <a:noFill/>
        </p:spPr>
        <p:txBody>
          <a:bodyPr wrap="square">
            <a:spAutoFit/>
          </a:bodyPr>
          <a:lstStyle/>
          <a:p>
            <a:r>
              <a:rPr lang="en-US" b="1" dirty="0">
                <a:solidFill>
                  <a:schemeClr val="lt1"/>
                </a:solidFill>
                <a:latin typeface="MuseoModerno"/>
              </a:rPr>
              <a:t>2.</a:t>
            </a:r>
            <a:r>
              <a:rPr lang="en-US" dirty="0">
                <a:solidFill>
                  <a:schemeClr val="lt1"/>
                </a:solidFill>
                <a:latin typeface="MuseoModerno"/>
              </a:rPr>
              <a:t>Creating aggregations and examining the effect of a </a:t>
            </a:r>
            <a:r>
              <a:rPr lang="en-US" b="1" dirty="0">
                <a:solidFill>
                  <a:schemeClr val="lt1"/>
                </a:solidFill>
                <a:latin typeface="MuseoModerno"/>
              </a:rPr>
              <a:t>billing cycle </a:t>
            </a:r>
            <a:r>
              <a:rPr lang="en-US" dirty="0">
                <a:solidFill>
                  <a:schemeClr val="lt1"/>
                </a:solidFill>
                <a:latin typeface="MuseoModerno"/>
              </a:rPr>
              <a:t>and the number of times in that cycle for the success of the billing transaction on the first try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pic>
        <p:nvPicPr>
          <p:cNvPr id="617" name="Google Shape;617;p62"/>
          <p:cNvPicPr preferRelativeResize="0"/>
          <p:nvPr/>
        </p:nvPicPr>
        <p:blipFill>
          <a:blip r:embed="rId3">
            <a:alphaModFix/>
          </a:blip>
          <a:stretch>
            <a:fillRect/>
          </a:stretch>
        </p:blipFill>
        <p:spPr>
          <a:xfrm>
            <a:off x="575026" y="2458678"/>
            <a:ext cx="892485" cy="892500"/>
          </a:xfrm>
          <a:prstGeom prst="rect">
            <a:avLst/>
          </a:prstGeom>
          <a:noFill/>
          <a:ln>
            <a:noFill/>
          </a:ln>
        </p:spPr>
      </p:pic>
      <p:pic>
        <p:nvPicPr>
          <p:cNvPr id="618" name="Google Shape;618;p62"/>
          <p:cNvPicPr preferRelativeResize="0"/>
          <p:nvPr/>
        </p:nvPicPr>
        <p:blipFill>
          <a:blip r:embed="rId3">
            <a:alphaModFix/>
          </a:blip>
          <a:stretch>
            <a:fillRect/>
          </a:stretch>
        </p:blipFill>
        <p:spPr>
          <a:xfrm>
            <a:off x="2185546" y="2431089"/>
            <a:ext cx="892485" cy="892500"/>
          </a:xfrm>
          <a:prstGeom prst="rect">
            <a:avLst/>
          </a:prstGeom>
          <a:noFill/>
          <a:ln>
            <a:noFill/>
          </a:ln>
        </p:spPr>
      </p:pic>
      <p:pic>
        <p:nvPicPr>
          <p:cNvPr id="619" name="Google Shape;619;p62"/>
          <p:cNvPicPr preferRelativeResize="0"/>
          <p:nvPr/>
        </p:nvPicPr>
        <p:blipFill>
          <a:blip r:embed="rId3">
            <a:alphaModFix/>
          </a:blip>
          <a:stretch>
            <a:fillRect/>
          </a:stretch>
        </p:blipFill>
        <p:spPr>
          <a:xfrm>
            <a:off x="4338032" y="2438739"/>
            <a:ext cx="892485" cy="892500"/>
          </a:xfrm>
          <a:prstGeom prst="rect">
            <a:avLst/>
          </a:prstGeom>
          <a:noFill/>
          <a:ln>
            <a:noFill/>
          </a:ln>
        </p:spPr>
      </p:pic>
      <p:pic>
        <p:nvPicPr>
          <p:cNvPr id="620" name="Google Shape;620;p62"/>
          <p:cNvPicPr preferRelativeResize="0"/>
          <p:nvPr/>
        </p:nvPicPr>
        <p:blipFill>
          <a:blip r:embed="rId3">
            <a:alphaModFix/>
          </a:blip>
          <a:stretch>
            <a:fillRect/>
          </a:stretch>
        </p:blipFill>
        <p:spPr>
          <a:xfrm>
            <a:off x="5839230" y="2417988"/>
            <a:ext cx="892485" cy="892500"/>
          </a:xfrm>
          <a:prstGeom prst="rect">
            <a:avLst/>
          </a:prstGeom>
          <a:noFill/>
          <a:ln>
            <a:noFill/>
          </a:ln>
        </p:spPr>
      </p:pic>
      <p:sp>
        <p:nvSpPr>
          <p:cNvPr id="621" name="Google Shape;621;p62"/>
          <p:cNvSpPr txBox="1">
            <a:spLocks noGrp="1"/>
          </p:cNvSpPr>
          <p:nvPr>
            <p:ph type="title"/>
          </p:nvPr>
        </p:nvSpPr>
        <p:spPr>
          <a:xfrm>
            <a:off x="411163" y="246053"/>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work </a:t>
            </a:r>
            <a:r>
              <a:rPr lang="en-US" dirty="0">
                <a:latin typeface="MuseoModerno ExtraBold"/>
              </a:rPr>
              <a:t>process:</a:t>
            </a:r>
            <a:endParaRPr dirty="0">
              <a:latin typeface="MuseoModerno ExtraBold"/>
              <a:ea typeface="MuseoModerno ExtraBold"/>
              <a:cs typeface="MuseoModerno ExtraBold"/>
              <a:sym typeface="MuseoModerno ExtraBold"/>
            </a:endParaRPr>
          </a:p>
        </p:txBody>
      </p:sp>
      <p:sp>
        <p:nvSpPr>
          <p:cNvPr id="622" name="Google Shape;622;p62"/>
          <p:cNvSpPr txBox="1"/>
          <p:nvPr/>
        </p:nvSpPr>
        <p:spPr>
          <a:xfrm>
            <a:off x="1786634" y="3376427"/>
            <a:ext cx="1764600" cy="54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dirty="0">
                <a:solidFill>
                  <a:schemeClr val="lt1"/>
                </a:solidFill>
                <a:latin typeface="MuseoModerno"/>
                <a:ea typeface="MuseoModerno"/>
                <a:cs typeface="MuseoModerno"/>
                <a:sym typeface="MuseoModerno"/>
              </a:rPr>
              <a:t>split</a:t>
            </a:r>
            <a:endParaRPr sz="2200" dirty="0">
              <a:solidFill>
                <a:schemeClr val="lt1"/>
              </a:solidFill>
              <a:latin typeface="MuseoModerno"/>
              <a:ea typeface="MuseoModerno"/>
              <a:cs typeface="MuseoModerno"/>
              <a:sym typeface="MuseoModerno"/>
            </a:endParaRPr>
          </a:p>
        </p:txBody>
      </p:sp>
      <p:sp>
        <p:nvSpPr>
          <p:cNvPr id="623" name="Google Shape;623;p62"/>
          <p:cNvSpPr txBox="1"/>
          <p:nvPr/>
        </p:nvSpPr>
        <p:spPr>
          <a:xfrm>
            <a:off x="1691764" y="3781257"/>
            <a:ext cx="2143200" cy="5718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None/>
            </a:pPr>
            <a:r>
              <a:rPr lang="en-US" sz="1200" dirty="0">
                <a:solidFill>
                  <a:schemeClr val="lt1"/>
                </a:solidFill>
                <a:latin typeface="Maven Pro"/>
                <a:ea typeface="Maven Pro"/>
                <a:cs typeface="Maven Pro"/>
                <a:sym typeface="Maven Pro"/>
              </a:rPr>
              <a:t>splitting the testing and analyzing of the data according to: continuous and</a:t>
            </a:r>
            <a:r>
              <a:rPr lang="he-IL" sz="1200" dirty="0">
                <a:solidFill>
                  <a:schemeClr val="lt1"/>
                </a:solidFill>
                <a:latin typeface="Maven Pro"/>
                <a:ea typeface="Maven Pro"/>
                <a:cs typeface="Maven Pro"/>
                <a:sym typeface="Maven Pro"/>
              </a:rPr>
              <a:t> </a:t>
            </a:r>
            <a:r>
              <a:rPr lang="en-US" sz="1200" dirty="0">
                <a:solidFill>
                  <a:schemeClr val="lt1"/>
                </a:solidFill>
                <a:latin typeface="Maven Pro"/>
                <a:ea typeface="Maven Pro"/>
                <a:cs typeface="Maven Pro"/>
                <a:sym typeface="Maven Pro"/>
              </a:rPr>
              <a:t>categorical variables</a:t>
            </a:r>
            <a:endParaRPr sz="1200" dirty="0">
              <a:solidFill>
                <a:schemeClr val="lt1"/>
              </a:solidFill>
              <a:latin typeface="Maven Pro"/>
              <a:ea typeface="Maven Pro"/>
              <a:cs typeface="Maven Pro"/>
              <a:sym typeface="Maven Pro"/>
            </a:endParaRPr>
          </a:p>
        </p:txBody>
      </p:sp>
      <p:sp>
        <p:nvSpPr>
          <p:cNvPr id="624" name="Google Shape;624;p62"/>
          <p:cNvSpPr txBox="1"/>
          <p:nvPr/>
        </p:nvSpPr>
        <p:spPr>
          <a:xfrm>
            <a:off x="64660" y="2118348"/>
            <a:ext cx="2031475" cy="695959"/>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2200" dirty="0">
                <a:solidFill>
                  <a:schemeClr val="lt1"/>
                </a:solidFill>
                <a:latin typeface="MuseoModerno"/>
                <a:ea typeface="MuseoModerno"/>
                <a:cs typeface="MuseoModerno"/>
                <a:sym typeface="MuseoModerno"/>
              </a:rPr>
              <a:t>import &amp; info</a:t>
            </a:r>
            <a:endParaRPr sz="2200" dirty="0">
              <a:solidFill>
                <a:schemeClr val="lt1"/>
              </a:solidFill>
              <a:latin typeface="MuseoModerno"/>
              <a:ea typeface="MuseoModerno"/>
              <a:cs typeface="MuseoModerno"/>
              <a:sym typeface="MuseoModerno"/>
            </a:endParaRPr>
          </a:p>
        </p:txBody>
      </p:sp>
      <p:sp>
        <p:nvSpPr>
          <p:cNvPr id="625" name="Google Shape;625;p62"/>
          <p:cNvSpPr txBox="1"/>
          <p:nvPr/>
        </p:nvSpPr>
        <p:spPr>
          <a:xfrm>
            <a:off x="339616" y="1235850"/>
            <a:ext cx="2143200" cy="571800"/>
          </a:xfrm>
          <a:prstGeom prst="rect">
            <a:avLst/>
          </a:prstGeom>
          <a:noFill/>
          <a:ln>
            <a:noFill/>
          </a:ln>
        </p:spPr>
        <p:txBody>
          <a:bodyPr spcFirstLastPara="1" wrap="square" lIns="0" tIns="91425" rIns="0" bIns="91425" anchor="t" anchorCtr="0">
            <a:noAutofit/>
          </a:bodyPr>
          <a:lstStyle/>
          <a:p>
            <a:pPr algn="l"/>
            <a:r>
              <a:rPr lang="en-US" sz="1200" dirty="0">
                <a:solidFill>
                  <a:schemeClr val="lt1"/>
                </a:solidFill>
                <a:latin typeface="Maven Pro"/>
              </a:rPr>
              <a:t>Loading the data, getting general information and finding directions for analysis and investigation</a:t>
            </a:r>
          </a:p>
        </p:txBody>
      </p:sp>
      <p:sp>
        <p:nvSpPr>
          <p:cNvPr id="626" name="Google Shape;626;p62"/>
          <p:cNvSpPr txBox="1"/>
          <p:nvPr/>
        </p:nvSpPr>
        <p:spPr>
          <a:xfrm flipH="1">
            <a:off x="2173702" y="2449258"/>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dirty="0">
                <a:solidFill>
                  <a:srgbClr val="FFFFFF"/>
                </a:solidFill>
                <a:latin typeface="MuseoModerno"/>
                <a:ea typeface="MuseoModerno"/>
                <a:cs typeface="MuseoModerno"/>
                <a:sym typeface="MuseoModerno"/>
              </a:rPr>
              <a:t>02</a:t>
            </a:r>
            <a:endParaRPr sz="3000" dirty="0">
              <a:solidFill>
                <a:srgbClr val="FFFFFF"/>
              </a:solidFill>
              <a:latin typeface="MuseoModerno"/>
              <a:ea typeface="MuseoModerno"/>
              <a:cs typeface="MuseoModerno"/>
              <a:sym typeface="MuseoModerno"/>
            </a:endParaRPr>
          </a:p>
        </p:txBody>
      </p:sp>
      <p:sp>
        <p:nvSpPr>
          <p:cNvPr id="627" name="Google Shape;627;p62"/>
          <p:cNvSpPr txBox="1"/>
          <p:nvPr/>
        </p:nvSpPr>
        <p:spPr>
          <a:xfrm flipH="1">
            <a:off x="627091" y="2466328"/>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rgbClr val="FFFFFF"/>
                </a:solidFill>
                <a:latin typeface="MuseoModerno"/>
                <a:ea typeface="MuseoModerno"/>
                <a:cs typeface="MuseoModerno"/>
                <a:sym typeface="MuseoModerno"/>
              </a:rPr>
              <a:t>01</a:t>
            </a:r>
            <a:endParaRPr sz="3000">
              <a:solidFill>
                <a:srgbClr val="FFFFFF"/>
              </a:solidFill>
              <a:latin typeface="MuseoModerno"/>
              <a:ea typeface="MuseoModerno"/>
              <a:cs typeface="MuseoModerno"/>
              <a:sym typeface="MuseoModerno"/>
            </a:endParaRPr>
          </a:p>
        </p:txBody>
      </p:sp>
      <p:sp>
        <p:nvSpPr>
          <p:cNvPr id="628" name="Google Shape;628;p62"/>
          <p:cNvSpPr txBox="1"/>
          <p:nvPr/>
        </p:nvSpPr>
        <p:spPr>
          <a:xfrm>
            <a:off x="3911656" y="1366990"/>
            <a:ext cx="2373816"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dirty="0">
                <a:solidFill>
                  <a:schemeClr val="lt1"/>
                </a:solidFill>
                <a:latin typeface="MuseoModerno"/>
                <a:ea typeface="MuseoModerno"/>
                <a:cs typeface="MuseoModerno"/>
                <a:sym typeface="MuseoModerno"/>
              </a:rPr>
              <a:t>Analysis</a:t>
            </a:r>
            <a:r>
              <a:rPr lang="he-IL" sz="2200" dirty="0">
                <a:solidFill>
                  <a:schemeClr val="lt1"/>
                </a:solidFill>
                <a:latin typeface="MuseoModerno"/>
                <a:ea typeface="MuseoModerno"/>
                <a:cs typeface="MuseoModerno"/>
                <a:sym typeface="MuseoModerno"/>
              </a:rPr>
              <a:t> </a:t>
            </a:r>
            <a:r>
              <a:rPr lang="en-US" sz="2200" dirty="0">
                <a:solidFill>
                  <a:schemeClr val="lt1"/>
                </a:solidFill>
                <a:latin typeface="MuseoModerno"/>
                <a:ea typeface="MuseoModerno"/>
                <a:cs typeface="MuseoModerno"/>
                <a:sym typeface="MuseoModerno"/>
              </a:rPr>
              <a:t>&amp; visualizations</a:t>
            </a:r>
            <a:endParaRPr sz="2200" dirty="0">
              <a:solidFill>
                <a:schemeClr val="lt1"/>
              </a:solidFill>
              <a:latin typeface="MuseoModerno"/>
              <a:ea typeface="MuseoModerno"/>
              <a:cs typeface="MuseoModerno"/>
              <a:sym typeface="MuseoModerno"/>
            </a:endParaRPr>
          </a:p>
        </p:txBody>
      </p:sp>
      <p:sp>
        <p:nvSpPr>
          <p:cNvPr id="629" name="Google Shape;629;p62"/>
          <p:cNvSpPr txBox="1"/>
          <p:nvPr/>
        </p:nvSpPr>
        <p:spPr>
          <a:xfrm>
            <a:off x="3956365" y="620862"/>
            <a:ext cx="2218896" cy="1037082"/>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None/>
            </a:pPr>
            <a:r>
              <a:rPr lang="en-US" sz="1200" dirty="0">
                <a:solidFill>
                  <a:schemeClr val="lt1"/>
                </a:solidFill>
                <a:latin typeface="Maven Pro"/>
                <a:ea typeface="Maven Pro"/>
                <a:cs typeface="Maven Pro"/>
                <a:sym typeface="Maven Pro"/>
              </a:rPr>
              <a:t>Testing and analyzing data by variable type and selecting characteristics for</a:t>
            </a:r>
            <a:endParaRPr sz="1200" dirty="0">
              <a:solidFill>
                <a:schemeClr val="lt1"/>
              </a:solidFill>
              <a:latin typeface="Maven Pro"/>
              <a:ea typeface="Maven Pro"/>
              <a:cs typeface="Maven Pro"/>
              <a:sym typeface="Maven Pro"/>
            </a:endParaRPr>
          </a:p>
        </p:txBody>
      </p:sp>
      <p:sp>
        <p:nvSpPr>
          <p:cNvPr id="630" name="Google Shape;630;p62"/>
          <p:cNvSpPr txBox="1"/>
          <p:nvPr/>
        </p:nvSpPr>
        <p:spPr>
          <a:xfrm flipH="1">
            <a:off x="4304678" y="2446389"/>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dirty="0">
                <a:solidFill>
                  <a:srgbClr val="FFFFFF"/>
                </a:solidFill>
                <a:latin typeface="MuseoModerno"/>
                <a:ea typeface="MuseoModerno"/>
                <a:cs typeface="MuseoModerno"/>
                <a:sym typeface="MuseoModerno"/>
              </a:rPr>
              <a:t>03</a:t>
            </a:r>
            <a:endParaRPr sz="3000" dirty="0">
              <a:solidFill>
                <a:srgbClr val="FFFFFF"/>
              </a:solidFill>
              <a:latin typeface="MuseoModerno"/>
              <a:ea typeface="MuseoModerno"/>
              <a:cs typeface="MuseoModerno"/>
              <a:sym typeface="MuseoModerno"/>
            </a:endParaRPr>
          </a:p>
        </p:txBody>
      </p:sp>
      <p:sp>
        <p:nvSpPr>
          <p:cNvPr id="631" name="Google Shape;631;p62"/>
          <p:cNvSpPr txBox="1"/>
          <p:nvPr/>
        </p:nvSpPr>
        <p:spPr>
          <a:xfrm>
            <a:off x="5063945" y="3295783"/>
            <a:ext cx="2373816" cy="108127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lt1"/>
                </a:solidFill>
                <a:latin typeface="Maven Pro"/>
                <a:ea typeface="Maven Pro"/>
                <a:cs typeface="Maven Pro"/>
                <a:sym typeface="Maven Pro"/>
              </a:rPr>
              <a:t>further investigation </a:t>
            </a:r>
            <a:r>
              <a:rPr lang="en-US" sz="2200" dirty="0">
                <a:solidFill>
                  <a:schemeClr val="lt1"/>
                </a:solidFill>
                <a:latin typeface="MuseoModerno"/>
                <a:sym typeface="Maven Pro"/>
              </a:rPr>
              <a:t>&amp;</a:t>
            </a:r>
            <a:r>
              <a:rPr lang="en-US" sz="2200" dirty="0">
                <a:solidFill>
                  <a:schemeClr val="lt1"/>
                </a:solidFill>
                <a:latin typeface="MuseoModerno"/>
                <a:sym typeface="MuseoModerno ExtraBold"/>
              </a:rPr>
              <a:t>Statistical tests</a:t>
            </a:r>
            <a:endParaRPr sz="2200" dirty="0">
              <a:solidFill>
                <a:schemeClr val="lt1"/>
              </a:solidFill>
              <a:latin typeface="MuseoModerno"/>
              <a:sym typeface="MuseoModerno"/>
            </a:endParaRPr>
          </a:p>
        </p:txBody>
      </p:sp>
      <p:sp>
        <p:nvSpPr>
          <p:cNvPr id="632" name="Google Shape;632;p62"/>
          <p:cNvSpPr txBox="1"/>
          <p:nvPr/>
        </p:nvSpPr>
        <p:spPr>
          <a:xfrm>
            <a:off x="5179253" y="4537148"/>
            <a:ext cx="2143200" cy="5718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None/>
            </a:pPr>
            <a:r>
              <a:rPr lang="en-US" dirty="0">
                <a:solidFill>
                  <a:schemeClr val="lt1"/>
                </a:solidFill>
                <a:latin typeface="Maven Pro"/>
                <a:ea typeface="Maven Pro"/>
                <a:cs typeface="Maven Pro"/>
                <a:sym typeface="Maven Pro"/>
              </a:rPr>
              <a:t>Further investigation of the selected variables</a:t>
            </a:r>
            <a:endParaRPr dirty="0">
              <a:solidFill>
                <a:schemeClr val="lt1"/>
              </a:solidFill>
              <a:latin typeface="Maven Pro"/>
              <a:ea typeface="Maven Pro"/>
              <a:cs typeface="Maven Pro"/>
              <a:sym typeface="Maven Pro"/>
            </a:endParaRPr>
          </a:p>
        </p:txBody>
      </p:sp>
      <p:sp>
        <p:nvSpPr>
          <p:cNvPr id="633" name="Google Shape;633;p62"/>
          <p:cNvSpPr txBox="1"/>
          <p:nvPr/>
        </p:nvSpPr>
        <p:spPr>
          <a:xfrm flipH="1">
            <a:off x="5782235" y="2454039"/>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dirty="0">
                <a:solidFill>
                  <a:srgbClr val="FFFFFF"/>
                </a:solidFill>
                <a:latin typeface="MuseoModerno"/>
                <a:ea typeface="MuseoModerno"/>
                <a:cs typeface="MuseoModerno"/>
                <a:sym typeface="MuseoModerno"/>
              </a:rPr>
              <a:t>04</a:t>
            </a:r>
            <a:endParaRPr sz="3000" dirty="0">
              <a:solidFill>
                <a:srgbClr val="FFFFFF"/>
              </a:solidFill>
              <a:latin typeface="MuseoModerno"/>
              <a:ea typeface="MuseoModerno"/>
              <a:cs typeface="MuseoModerno"/>
              <a:sym typeface="MuseoModerno"/>
            </a:endParaRPr>
          </a:p>
        </p:txBody>
      </p:sp>
      <p:cxnSp>
        <p:nvCxnSpPr>
          <p:cNvPr id="634" name="Google Shape;634;p62"/>
          <p:cNvCxnSpPr>
            <a:cxnSpLocks/>
          </p:cNvCxnSpPr>
          <p:nvPr/>
        </p:nvCxnSpPr>
        <p:spPr>
          <a:xfrm>
            <a:off x="1490788" y="2830708"/>
            <a:ext cx="720513" cy="0"/>
          </a:xfrm>
          <a:prstGeom prst="straightConnector1">
            <a:avLst/>
          </a:prstGeom>
          <a:noFill/>
          <a:ln w="19050" cap="flat" cmpd="sng">
            <a:solidFill>
              <a:schemeClr val="lt1"/>
            </a:solidFill>
            <a:prstDash val="solid"/>
            <a:round/>
            <a:headEnd type="oval" w="med" len="med"/>
            <a:tailEnd type="oval" w="med" len="med"/>
          </a:ln>
        </p:spPr>
      </p:cxnSp>
      <p:cxnSp>
        <p:nvCxnSpPr>
          <p:cNvPr id="635" name="Google Shape;635;p62"/>
          <p:cNvCxnSpPr>
            <a:cxnSpLocks/>
          </p:cNvCxnSpPr>
          <p:nvPr/>
        </p:nvCxnSpPr>
        <p:spPr>
          <a:xfrm flipV="1">
            <a:off x="3068060" y="2292030"/>
            <a:ext cx="979577" cy="563712"/>
          </a:xfrm>
          <a:prstGeom prst="straightConnector1">
            <a:avLst/>
          </a:prstGeom>
          <a:noFill/>
          <a:ln w="19050" cap="flat" cmpd="sng">
            <a:solidFill>
              <a:schemeClr val="lt1"/>
            </a:solidFill>
            <a:prstDash val="solid"/>
            <a:round/>
            <a:headEnd type="oval" w="med" len="med"/>
            <a:tailEnd type="oval" w="med" len="med"/>
          </a:ln>
        </p:spPr>
      </p:cxnSp>
      <p:cxnSp>
        <p:nvCxnSpPr>
          <p:cNvPr id="636" name="Google Shape;636;p62"/>
          <p:cNvCxnSpPr>
            <a:cxnSpLocks/>
          </p:cNvCxnSpPr>
          <p:nvPr/>
        </p:nvCxnSpPr>
        <p:spPr>
          <a:xfrm flipV="1">
            <a:off x="5255151" y="2877339"/>
            <a:ext cx="527084" cy="1170"/>
          </a:xfrm>
          <a:prstGeom prst="straightConnector1">
            <a:avLst/>
          </a:prstGeom>
          <a:noFill/>
          <a:ln w="19050" cap="flat" cmpd="sng">
            <a:solidFill>
              <a:schemeClr val="lt1"/>
            </a:solidFill>
            <a:prstDash val="solid"/>
            <a:round/>
            <a:headEnd type="oval" w="med" len="med"/>
            <a:tailEnd type="oval" w="med" len="med"/>
          </a:ln>
        </p:spPr>
      </p:cxnSp>
      <p:cxnSp>
        <p:nvCxnSpPr>
          <p:cNvPr id="7" name="Google Shape;635;p62">
            <a:extLst>
              <a:ext uri="{FF2B5EF4-FFF2-40B4-BE49-F238E27FC236}">
                <a16:creationId xmlns:a16="http://schemas.microsoft.com/office/drawing/2014/main" id="{05E33AC4-16AE-1549-1616-F0356FCD5A9C}"/>
              </a:ext>
            </a:extLst>
          </p:cNvPr>
          <p:cNvCxnSpPr>
            <a:cxnSpLocks/>
            <a:stCxn id="618" idx="3"/>
          </p:cNvCxnSpPr>
          <p:nvPr/>
        </p:nvCxnSpPr>
        <p:spPr>
          <a:xfrm>
            <a:off x="3078031" y="2877339"/>
            <a:ext cx="1038536" cy="466189"/>
          </a:xfrm>
          <a:prstGeom prst="straightConnector1">
            <a:avLst/>
          </a:prstGeom>
          <a:noFill/>
          <a:ln w="19050" cap="flat" cmpd="sng">
            <a:solidFill>
              <a:schemeClr val="lt1"/>
            </a:solidFill>
            <a:prstDash val="solid"/>
            <a:round/>
            <a:headEnd type="oval" w="med" len="med"/>
            <a:tailEnd type="oval" w="med" len="med"/>
          </a:ln>
        </p:spPr>
      </p:cxnSp>
      <p:sp>
        <p:nvSpPr>
          <p:cNvPr id="16" name="Google Shape;630;p62">
            <a:extLst>
              <a:ext uri="{FF2B5EF4-FFF2-40B4-BE49-F238E27FC236}">
                <a16:creationId xmlns:a16="http://schemas.microsoft.com/office/drawing/2014/main" id="{1C9744E6-7D54-4C68-D81F-AEC2C1C05C90}"/>
              </a:ext>
            </a:extLst>
          </p:cNvPr>
          <p:cNvSpPr txBox="1"/>
          <p:nvPr/>
        </p:nvSpPr>
        <p:spPr>
          <a:xfrm flipH="1">
            <a:off x="3473672" y="2023890"/>
            <a:ext cx="2701589" cy="540001"/>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rgbClr val="FFFFFF"/>
                </a:solidFill>
                <a:latin typeface="MuseoModerno"/>
                <a:ea typeface="MuseoModerno"/>
                <a:cs typeface="MuseoModerno"/>
                <a:sym typeface="MuseoModerno"/>
              </a:rPr>
              <a:t>continiouse</a:t>
            </a:r>
            <a:endParaRPr sz="1000" dirty="0">
              <a:solidFill>
                <a:srgbClr val="FFFFFF"/>
              </a:solidFill>
              <a:latin typeface="MuseoModerno"/>
              <a:ea typeface="MuseoModerno"/>
              <a:cs typeface="MuseoModerno"/>
              <a:sym typeface="MuseoModerno"/>
            </a:endParaRPr>
          </a:p>
        </p:txBody>
      </p:sp>
      <p:sp>
        <p:nvSpPr>
          <p:cNvPr id="17" name="Google Shape;630;p62">
            <a:extLst>
              <a:ext uri="{FF2B5EF4-FFF2-40B4-BE49-F238E27FC236}">
                <a16:creationId xmlns:a16="http://schemas.microsoft.com/office/drawing/2014/main" id="{38A54D7B-3F79-D596-3906-6DAB427C0E23}"/>
              </a:ext>
            </a:extLst>
          </p:cNvPr>
          <p:cNvSpPr txBox="1"/>
          <p:nvPr/>
        </p:nvSpPr>
        <p:spPr>
          <a:xfrm flipH="1">
            <a:off x="3447152" y="3258803"/>
            <a:ext cx="2701589" cy="540001"/>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rgbClr val="FFFFFF"/>
                </a:solidFill>
                <a:latin typeface="MuseoModerno"/>
                <a:ea typeface="MuseoModerno"/>
                <a:cs typeface="MuseoModerno"/>
                <a:sym typeface="MuseoModerno"/>
              </a:rPr>
              <a:t>Categorical</a:t>
            </a:r>
            <a:endParaRPr sz="1000" dirty="0">
              <a:solidFill>
                <a:srgbClr val="FFFFFF"/>
              </a:solidFill>
              <a:latin typeface="MuseoModerno"/>
              <a:ea typeface="MuseoModerno"/>
              <a:cs typeface="MuseoModerno"/>
              <a:sym typeface="MuseoModerno"/>
            </a:endParaRPr>
          </a:p>
        </p:txBody>
      </p:sp>
      <p:sp>
        <p:nvSpPr>
          <p:cNvPr id="19" name="Google Shape;633;p62">
            <a:extLst>
              <a:ext uri="{FF2B5EF4-FFF2-40B4-BE49-F238E27FC236}">
                <a16:creationId xmlns:a16="http://schemas.microsoft.com/office/drawing/2014/main" id="{8A6E150F-DE10-DB01-3B88-760542DD94C5}"/>
              </a:ext>
            </a:extLst>
          </p:cNvPr>
          <p:cNvSpPr txBox="1"/>
          <p:nvPr/>
        </p:nvSpPr>
        <p:spPr>
          <a:xfrm flipH="1">
            <a:off x="7424203" y="2466328"/>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dirty="0">
                <a:solidFill>
                  <a:srgbClr val="FFFFFF"/>
                </a:solidFill>
                <a:latin typeface="MuseoModerno"/>
                <a:ea typeface="MuseoModerno"/>
                <a:cs typeface="MuseoModerno"/>
                <a:sym typeface="MuseoModerno"/>
              </a:rPr>
              <a:t>0</a:t>
            </a:r>
            <a:r>
              <a:rPr lang="he-IL" sz="3000" dirty="0">
                <a:solidFill>
                  <a:srgbClr val="FFFFFF"/>
                </a:solidFill>
                <a:latin typeface="MuseoModerno"/>
                <a:ea typeface="MuseoModerno"/>
                <a:cs typeface="MuseoModerno"/>
                <a:sym typeface="MuseoModerno"/>
              </a:rPr>
              <a:t>5</a:t>
            </a:r>
            <a:endParaRPr sz="3000" dirty="0">
              <a:solidFill>
                <a:srgbClr val="FFFFFF"/>
              </a:solidFill>
              <a:latin typeface="MuseoModerno"/>
              <a:ea typeface="MuseoModerno"/>
              <a:cs typeface="MuseoModerno"/>
              <a:sym typeface="MuseoModerno"/>
            </a:endParaRPr>
          </a:p>
        </p:txBody>
      </p:sp>
      <p:pic>
        <p:nvPicPr>
          <p:cNvPr id="21" name="Google Shape;617;p62">
            <a:extLst>
              <a:ext uri="{FF2B5EF4-FFF2-40B4-BE49-F238E27FC236}">
                <a16:creationId xmlns:a16="http://schemas.microsoft.com/office/drawing/2014/main" id="{DA9A55BD-3C94-A30A-0A1D-3179F4B32D1A}"/>
              </a:ext>
            </a:extLst>
          </p:cNvPr>
          <p:cNvPicPr preferRelativeResize="0"/>
          <p:nvPr/>
        </p:nvPicPr>
        <p:blipFill>
          <a:blip r:embed="rId3">
            <a:alphaModFix/>
          </a:blip>
          <a:stretch>
            <a:fillRect/>
          </a:stretch>
        </p:blipFill>
        <p:spPr>
          <a:xfrm>
            <a:off x="7447668" y="2428661"/>
            <a:ext cx="892485" cy="892500"/>
          </a:xfrm>
          <a:prstGeom prst="rect">
            <a:avLst/>
          </a:prstGeom>
          <a:noFill/>
          <a:ln>
            <a:noFill/>
          </a:ln>
        </p:spPr>
      </p:pic>
      <p:cxnSp>
        <p:nvCxnSpPr>
          <p:cNvPr id="22" name="Google Shape;636;p62">
            <a:extLst>
              <a:ext uri="{FF2B5EF4-FFF2-40B4-BE49-F238E27FC236}">
                <a16:creationId xmlns:a16="http://schemas.microsoft.com/office/drawing/2014/main" id="{709F8FD2-B4A2-093C-7E90-2252B1EA97FF}"/>
              </a:ext>
            </a:extLst>
          </p:cNvPr>
          <p:cNvCxnSpPr>
            <a:cxnSpLocks/>
            <a:stCxn id="620" idx="3"/>
            <a:endCxn id="21" idx="1"/>
          </p:cNvCxnSpPr>
          <p:nvPr/>
        </p:nvCxnSpPr>
        <p:spPr>
          <a:xfrm>
            <a:off x="6731715" y="2864238"/>
            <a:ext cx="715953" cy="10673"/>
          </a:xfrm>
          <a:prstGeom prst="straightConnector1">
            <a:avLst/>
          </a:prstGeom>
          <a:noFill/>
          <a:ln w="19050" cap="flat" cmpd="sng">
            <a:solidFill>
              <a:schemeClr val="lt1"/>
            </a:solidFill>
            <a:prstDash val="solid"/>
            <a:round/>
            <a:headEnd type="oval" w="med" len="med"/>
            <a:tailEnd type="oval" w="med" len="med"/>
          </a:ln>
        </p:spPr>
      </p:cxnSp>
      <p:sp>
        <p:nvSpPr>
          <p:cNvPr id="29" name="Google Shape;631;p62">
            <a:extLst>
              <a:ext uri="{FF2B5EF4-FFF2-40B4-BE49-F238E27FC236}">
                <a16:creationId xmlns:a16="http://schemas.microsoft.com/office/drawing/2014/main" id="{B50D3BD6-AD21-6A17-F7F3-0D865DD7BB1A}"/>
              </a:ext>
            </a:extLst>
          </p:cNvPr>
          <p:cNvSpPr txBox="1"/>
          <p:nvPr/>
        </p:nvSpPr>
        <p:spPr>
          <a:xfrm>
            <a:off x="6723030" y="1898102"/>
            <a:ext cx="2373816" cy="108127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lt1"/>
                </a:solidFill>
                <a:latin typeface="Maven Pro"/>
                <a:ea typeface="Maven Pro"/>
                <a:cs typeface="Maven Pro"/>
                <a:sym typeface="Maven Pro"/>
              </a:rPr>
              <a:t>conclusions</a:t>
            </a:r>
            <a:endParaRPr sz="2000" dirty="0">
              <a:solidFill>
                <a:schemeClr val="lt1"/>
              </a:solidFill>
              <a:latin typeface="MuseoModerno"/>
              <a:ea typeface="MuseoModerno"/>
              <a:cs typeface="MuseoModerno"/>
              <a:sym typeface="MuseoModern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p>
            <a:r>
              <a:rPr lang="en-US" sz="4800" dirty="0">
                <a:sym typeface="Maven Pro"/>
              </a:rPr>
              <a:t>Any other information I find relevant</a:t>
            </a:r>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a:t>
            </a:r>
            <a:r>
              <a:rPr lang="he-IL" dirty="0"/>
              <a:t>6</a:t>
            </a:r>
            <a:endParaRPr dirty="0"/>
          </a:p>
        </p:txBody>
      </p:sp>
    </p:spTree>
    <p:extLst>
      <p:ext uri="{BB962C8B-B14F-4D97-AF65-F5344CB8AC3E}">
        <p14:creationId xmlns:p14="http://schemas.microsoft.com/office/powerpoint/2010/main" val="1207711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6" name="Google Shape;366;p48"/>
          <p:cNvSpPr txBox="1">
            <a:spLocks noGrp="1"/>
          </p:cNvSpPr>
          <p:nvPr>
            <p:ph type="subTitle" idx="1"/>
          </p:nvPr>
        </p:nvSpPr>
        <p:spPr>
          <a:xfrm>
            <a:off x="2290050" y="1430182"/>
            <a:ext cx="4563900" cy="17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e-IL" sz="2400" dirty="0"/>
              <a:t>"</a:t>
            </a:r>
            <a:r>
              <a:rPr lang="en-US" sz="2400" dirty="0"/>
              <a:t>One of the main roles of a data analyst is to sort out the mess</a:t>
            </a:r>
            <a:r>
              <a:rPr lang="en" sz="2400" dirty="0"/>
              <a:t>”</a:t>
            </a:r>
          </a:p>
          <a:p>
            <a:pPr marL="0" lvl="0" indent="0" algn="ctr" rtl="0">
              <a:spcBef>
                <a:spcPts val="0"/>
              </a:spcBef>
              <a:spcAft>
                <a:spcPts val="0"/>
              </a:spcAft>
              <a:buNone/>
            </a:pPr>
            <a:endParaRPr lang="en" sz="2400" dirty="0"/>
          </a:p>
          <a:p>
            <a:pPr marL="0" lvl="0" indent="0" algn="ctr" rtl="0">
              <a:spcBef>
                <a:spcPts val="0"/>
              </a:spcBef>
              <a:spcAft>
                <a:spcPts val="0"/>
              </a:spcAft>
              <a:buNone/>
            </a:pPr>
            <a:r>
              <a:rPr lang="en" sz="2400" dirty="0"/>
              <a:t>“</a:t>
            </a:r>
            <a:r>
              <a:rPr lang="en-US" sz="2400" dirty="0"/>
              <a:t>Data is like a great river that has no end</a:t>
            </a:r>
            <a:r>
              <a:rPr lang="en" sz="2400" dirty="0"/>
              <a:t>” </a:t>
            </a:r>
            <a:endParaRPr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2" name="Google Shape;705;p66">
            <a:extLst>
              <a:ext uri="{FF2B5EF4-FFF2-40B4-BE49-F238E27FC236}">
                <a16:creationId xmlns:a16="http://schemas.microsoft.com/office/drawing/2014/main" id="{8F8BAC7D-6012-A08F-54C3-0C946F08B519}"/>
              </a:ext>
            </a:extLst>
          </p:cNvPr>
          <p:cNvSpPr txBox="1">
            <a:spLocks/>
          </p:cNvSpPr>
          <p:nvPr/>
        </p:nvSpPr>
        <p:spPr>
          <a:xfrm>
            <a:off x="1583277" y="1554325"/>
            <a:ext cx="6192600" cy="15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9500"/>
              <a:buFont typeface="MuseoModerno"/>
              <a:buNone/>
              <a:defRPr sz="9500" b="0" i="0" u="none" strike="noStrike" cap="none">
                <a:solidFill>
                  <a:schemeClr val="lt1"/>
                </a:solidFill>
                <a:latin typeface="MuseoModerno"/>
                <a:ea typeface="MuseoModerno"/>
                <a:cs typeface="MuseoModerno"/>
                <a:sym typeface="MuseoModerno"/>
              </a:defRPr>
            </a:lvl1pPr>
            <a:lvl2pPr marR="0" lvl="1" algn="r" rtl="0">
              <a:lnSpc>
                <a:spcPct val="100000"/>
              </a:lnSpc>
              <a:spcBef>
                <a:spcPts val="0"/>
              </a:spcBef>
              <a:spcAft>
                <a:spcPts val="0"/>
              </a:spcAft>
              <a:buClr>
                <a:schemeClr val="lt1"/>
              </a:buClr>
              <a:buSzPts val="9500"/>
              <a:buFont typeface="MuseoModerno"/>
              <a:buNone/>
              <a:defRPr sz="9500" b="0" i="0" u="none" strike="noStrike" cap="none">
                <a:solidFill>
                  <a:schemeClr val="lt1"/>
                </a:solidFill>
                <a:latin typeface="MuseoModerno"/>
                <a:ea typeface="MuseoModerno"/>
                <a:cs typeface="MuseoModerno"/>
                <a:sym typeface="MuseoModerno"/>
              </a:defRPr>
            </a:lvl2pPr>
            <a:lvl3pPr marR="0" lvl="2" algn="r" rtl="0">
              <a:lnSpc>
                <a:spcPct val="100000"/>
              </a:lnSpc>
              <a:spcBef>
                <a:spcPts val="0"/>
              </a:spcBef>
              <a:spcAft>
                <a:spcPts val="0"/>
              </a:spcAft>
              <a:buClr>
                <a:schemeClr val="lt1"/>
              </a:buClr>
              <a:buSzPts val="9500"/>
              <a:buFont typeface="MuseoModerno"/>
              <a:buNone/>
              <a:defRPr sz="9500" b="0" i="0" u="none" strike="noStrike" cap="none">
                <a:solidFill>
                  <a:schemeClr val="lt1"/>
                </a:solidFill>
                <a:latin typeface="MuseoModerno"/>
                <a:ea typeface="MuseoModerno"/>
                <a:cs typeface="MuseoModerno"/>
                <a:sym typeface="MuseoModerno"/>
              </a:defRPr>
            </a:lvl3pPr>
            <a:lvl4pPr marR="0" lvl="3" algn="r" rtl="0">
              <a:lnSpc>
                <a:spcPct val="100000"/>
              </a:lnSpc>
              <a:spcBef>
                <a:spcPts val="0"/>
              </a:spcBef>
              <a:spcAft>
                <a:spcPts val="0"/>
              </a:spcAft>
              <a:buClr>
                <a:schemeClr val="lt1"/>
              </a:buClr>
              <a:buSzPts val="9500"/>
              <a:buFont typeface="MuseoModerno"/>
              <a:buNone/>
              <a:defRPr sz="9500" b="0" i="0" u="none" strike="noStrike" cap="none">
                <a:solidFill>
                  <a:schemeClr val="lt1"/>
                </a:solidFill>
                <a:latin typeface="MuseoModerno"/>
                <a:ea typeface="MuseoModerno"/>
                <a:cs typeface="MuseoModerno"/>
                <a:sym typeface="MuseoModerno"/>
              </a:defRPr>
            </a:lvl4pPr>
            <a:lvl5pPr marR="0" lvl="4" algn="r" rtl="0">
              <a:lnSpc>
                <a:spcPct val="100000"/>
              </a:lnSpc>
              <a:spcBef>
                <a:spcPts val="0"/>
              </a:spcBef>
              <a:spcAft>
                <a:spcPts val="0"/>
              </a:spcAft>
              <a:buClr>
                <a:schemeClr val="lt1"/>
              </a:buClr>
              <a:buSzPts val="9500"/>
              <a:buFont typeface="MuseoModerno"/>
              <a:buNone/>
              <a:defRPr sz="9500" b="0" i="0" u="none" strike="noStrike" cap="none">
                <a:solidFill>
                  <a:schemeClr val="lt1"/>
                </a:solidFill>
                <a:latin typeface="MuseoModerno"/>
                <a:ea typeface="MuseoModerno"/>
                <a:cs typeface="MuseoModerno"/>
                <a:sym typeface="MuseoModerno"/>
              </a:defRPr>
            </a:lvl5pPr>
            <a:lvl6pPr marR="0" lvl="5" algn="r" rtl="0">
              <a:lnSpc>
                <a:spcPct val="100000"/>
              </a:lnSpc>
              <a:spcBef>
                <a:spcPts val="0"/>
              </a:spcBef>
              <a:spcAft>
                <a:spcPts val="0"/>
              </a:spcAft>
              <a:buClr>
                <a:schemeClr val="lt1"/>
              </a:buClr>
              <a:buSzPts val="9500"/>
              <a:buFont typeface="MuseoModerno"/>
              <a:buNone/>
              <a:defRPr sz="9500" b="0" i="0" u="none" strike="noStrike" cap="none">
                <a:solidFill>
                  <a:schemeClr val="lt1"/>
                </a:solidFill>
                <a:latin typeface="MuseoModerno"/>
                <a:ea typeface="MuseoModerno"/>
                <a:cs typeface="MuseoModerno"/>
                <a:sym typeface="MuseoModerno"/>
              </a:defRPr>
            </a:lvl6pPr>
            <a:lvl7pPr marR="0" lvl="6" algn="r" rtl="0">
              <a:lnSpc>
                <a:spcPct val="100000"/>
              </a:lnSpc>
              <a:spcBef>
                <a:spcPts val="0"/>
              </a:spcBef>
              <a:spcAft>
                <a:spcPts val="0"/>
              </a:spcAft>
              <a:buClr>
                <a:schemeClr val="lt1"/>
              </a:buClr>
              <a:buSzPts val="9500"/>
              <a:buFont typeface="MuseoModerno"/>
              <a:buNone/>
              <a:defRPr sz="9500" b="0" i="0" u="none" strike="noStrike" cap="none">
                <a:solidFill>
                  <a:schemeClr val="lt1"/>
                </a:solidFill>
                <a:latin typeface="MuseoModerno"/>
                <a:ea typeface="MuseoModerno"/>
                <a:cs typeface="MuseoModerno"/>
                <a:sym typeface="MuseoModerno"/>
              </a:defRPr>
            </a:lvl7pPr>
            <a:lvl8pPr marR="0" lvl="7" algn="r" rtl="0">
              <a:lnSpc>
                <a:spcPct val="100000"/>
              </a:lnSpc>
              <a:spcBef>
                <a:spcPts val="0"/>
              </a:spcBef>
              <a:spcAft>
                <a:spcPts val="0"/>
              </a:spcAft>
              <a:buClr>
                <a:schemeClr val="lt1"/>
              </a:buClr>
              <a:buSzPts val="9500"/>
              <a:buFont typeface="MuseoModerno"/>
              <a:buNone/>
              <a:defRPr sz="9500" b="0" i="0" u="none" strike="noStrike" cap="none">
                <a:solidFill>
                  <a:schemeClr val="lt1"/>
                </a:solidFill>
                <a:latin typeface="MuseoModerno"/>
                <a:ea typeface="MuseoModerno"/>
                <a:cs typeface="MuseoModerno"/>
                <a:sym typeface="MuseoModerno"/>
              </a:defRPr>
            </a:lvl8pPr>
            <a:lvl9pPr marR="0" lvl="8" algn="r" rtl="0">
              <a:lnSpc>
                <a:spcPct val="100000"/>
              </a:lnSpc>
              <a:spcBef>
                <a:spcPts val="0"/>
              </a:spcBef>
              <a:spcAft>
                <a:spcPts val="0"/>
              </a:spcAft>
              <a:buClr>
                <a:schemeClr val="lt1"/>
              </a:buClr>
              <a:buSzPts val="9500"/>
              <a:buFont typeface="MuseoModerno"/>
              <a:buNone/>
              <a:defRPr sz="9500" b="0" i="0" u="none" strike="noStrike" cap="none">
                <a:solidFill>
                  <a:schemeClr val="lt1"/>
                </a:solidFill>
                <a:latin typeface="MuseoModerno"/>
                <a:ea typeface="MuseoModerno"/>
                <a:cs typeface="MuseoModerno"/>
                <a:sym typeface="MuseoModerno"/>
              </a:defRPr>
            </a:lvl9pPr>
          </a:lstStyle>
          <a:p>
            <a:pPr algn="ctr"/>
            <a:r>
              <a:rPr lang="en-US" sz="5400" dirty="0">
                <a:latin typeface="MuseoModerno ExtraBold"/>
                <a:ea typeface="MuseoModerno ExtraBold"/>
                <a:cs typeface="MuseoModerno ExtraBold"/>
                <a:sym typeface="MuseoModerno ExtraBold"/>
              </a:rPr>
              <a:t>Thank You For Listening!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43664" y="2559005"/>
            <a:ext cx="7704000" cy="651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Tools I used</a:t>
            </a:r>
            <a:endParaRPr lang="en-US"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a:t>
            </a:r>
            <a:r>
              <a:rPr lang="he-IL" dirty="0"/>
              <a:t>2</a:t>
            </a:r>
            <a:endParaRPr lang="en" dirty="0"/>
          </a:p>
        </p:txBody>
      </p:sp>
    </p:spTree>
    <p:extLst>
      <p:ext uri="{BB962C8B-B14F-4D97-AF65-F5344CB8AC3E}">
        <p14:creationId xmlns:p14="http://schemas.microsoft.com/office/powerpoint/2010/main" val="930397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Tools I used</a:t>
            </a:r>
            <a:endParaRPr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708599" y="1189534"/>
            <a:ext cx="7486881" cy="2764432"/>
          </a:xfrm>
          <a:prstGeom prst="rect">
            <a:avLst/>
          </a:prstGeom>
        </p:spPr>
        <p:txBody>
          <a:bodyPr spcFirstLastPara="1" wrap="square" lIns="91425" tIns="91425" rIns="91425" bIns="91425" anchor="t" anchorCtr="0">
            <a:noAutofit/>
          </a:bodyPr>
          <a:lstStyle/>
          <a:p>
            <a:pPr indent="-298450">
              <a:lnSpc>
                <a:spcPct val="100000"/>
              </a:lnSpc>
              <a:buSzPts val="1100"/>
              <a:buFont typeface="Maven Pro"/>
              <a:buAutoNum type="arabicPeriod"/>
            </a:pPr>
            <a:r>
              <a:rPr lang="en-US" sz="1200" b="1" u="sng" dirty="0"/>
              <a:t>Pandas: </a:t>
            </a:r>
            <a:r>
              <a:rPr lang="en-US" sz="1200" dirty="0"/>
              <a:t>Essential for data manipulation and analysis. Used for importing, cleaning, and transforming the dataset.</a:t>
            </a:r>
          </a:p>
          <a:p>
            <a:pPr indent="-298450">
              <a:lnSpc>
                <a:spcPct val="100000"/>
              </a:lnSpc>
              <a:buSzPts val="1100"/>
              <a:buFont typeface="Maven Pro"/>
              <a:buAutoNum type="arabicPeriod"/>
            </a:pPr>
            <a:r>
              <a:rPr lang="en-US" sz="1200" b="1" u="sng" dirty="0"/>
              <a:t>NumPy: </a:t>
            </a:r>
            <a:r>
              <a:rPr lang="en-US" sz="1200" dirty="0"/>
              <a:t>Enables efficient numerical computations. Employed for handling multidimensional arrays.</a:t>
            </a:r>
          </a:p>
          <a:p>
            <a:pPr indent="-298450">
              <a:lnSpc>
                <a:spcPct val="100000"/>
              </a:lnSpc>
              <a:buSzPts val="1100"/>
              <a:buFont typeface="Maven Pro"/>
              <a:buAutoNum type="arabicPeriod"/>
            </a:pPr>
            <a:r>
              <a:rPr lang="en-US" sz="1200" b="1" u="sng" dirty="0"/>
              <a:t>Matplotlib: </a:t>
            </a:r>
            <a:r>
              <a:rPr lang="en-US" sz="1200" dirty="0"/>
              <a:t>Fundamental for visual data exploration. Used to generate histograms, boxplots, scatter plots, and bar charts.</a:t>
            </a:r>
          </a:p>
          <a:p>
            <a:pPr indent="-298450">
              <a:lnSpc>
                <a:spcPct val="100000"/>
              </a:lnSpc>
              <a:buSzPts val="1100"/>
              <a:buFont typeface="Maven Pro"/>
              <a:buAutoNum type="arabicPeriod"/>
            </a:pPr>
            <a:r>
              <a:rPr lang="en-US" sz="1200" b="1" u="sng" dirty="0"/>
              <a:t>Seaborn: </a:t>
            </a:r>
            <a:r>
              <a:rPr lang="en-US" sz="1200" dirty="0"/>
              <a:t>Enhances data visualization. Deployed for creating advanced statistical graphics like violin plots and count plots.</a:t>
            </a:r>
          </a:p>
          <a:p>
            <a:pPr indent="-298450">
              <a:lnSpc>
                <a:spcPct val="100000"/>
              </a:lnSpc>
              <a:buSzPts val="1100"/>
              <a:buFont typeface="Maven Pro"/>
              <a:buAutoNum type="arabicPeriod"/>
            </a:pPr>
            <a:r>
              <a:rPr lang="en-US" sz="1200" b="1" u="sng" dirty="0"/>
              <a:t>Correlation Analysis: </a:t>
            </a:r>
            <a:r>
              <a:rPr lang="en-US" sz="1200" dirty="0"/>
              <a:t>Statistical tool for understanding relationships between variables. Used to analyze the interdependence of numerical variables.</a:t>
            </a:r>
          </a:p>
          <a:p>
            <a:pPr indent="-298450">
              <a:lnSpc>
                <a:spcPct val="100000"/>
              </a:lnSpc>
              <a:buSzPts val="1100"/>
              <a:buFont typeface="Maven Pro"/>
              <a:buAutoNum type="arabicPeriod"/>
            </a:pPr>
            <a:r>
              <a:rPr lang="en-US" sz="1200" b="1" u="sng" dirty="0"/>
              <a:t>Null Values Handling: </a:t>
            </a:r>
            <a:r>
              <a:rPr lang="en-US" sz="1200" dirty="0"/>
              <a:t>Technique for ensuring data integrity. Utilized for managing missing data, either by dropping or replacing them.</a:t>
            </a:r>
          </a:p>
          <a:p>
            <a:pPr indent="-298450">
              <a:lnSpc>
                <a:spcPct val="100000"/>
              </a:lnSpc>
              <a:buSzPts val="1100"/>
              <a:buFont typeface="Maven Pro"/>
              <a:buAutoNum type="arabicPeriod"/>
            </a:pPr>
            <a:r>
              <a:rPr lang="en-US" sz="1200" b="1" u="sng" dirty="0"/>
              <a:t>Lambda Functions and Apply: </a:t>
            </a:r>
            <a:r>
              <a:rPr lang="en-US" sz="1200" dirty="0"/>
              <a:t>Streamlines data transformations. Used to apply functions to data efficiently across rows or columns in Pandas.</a:t>
            </a:r>
          </a:p>
          <a:p>
            <a:pPr indent="-298450">
              <a:lnSpc>
                <a:spcPct val="100000"/>
              </a:lnSpc>
              <a:buSzPts val="1100"/>
              <a:buFont typeface="Maven Pro"/>
              <a:buAutoNum type="arabicPeriod"/>
            </a:pPr>
            <a:r>
              <a:rPr lang="en-US" sz="1200" b="1" u="sng" dirty="0" err="1"/>
              <a:t>GroupBy</a:t>
            </a:r>
            <a:r>
              <a:rPr lang="en-US" sz="1200" b="1" u="sng" dirty="0"/>
              <a:t> and Aggregation: </a:t>
            </a:r>
            <a:r>
              <a:rPr lang="en-US" sz="1200" dirty="0"/>
              <a:t>Powerful for summarizing data. Used to segment the dataset into groups and apply summary statistics</a:t>
            </a:r>
          </a:p>
          <a:p>
            <a:pPr indent="-298450">
              <a:lnSpc>
                <a:spcPct val="100000"/>
              </a:lnSpc>
              <a:buSzPts val="1100"/>
              <a:buFont typeface="Maven Pro"/>
              <a:buAutoNum type="arabicPeriod"/>
            </a:pPr>
            <a:r>
              <a:rPr lang="en-US" sz="1200" b="1" u="sng" dirty="0" err="1"/>
              <a:t>Scipy.stats</a:t>
            </a:r>
            <a:r>
              <a:rPr lang="en-US" sz="1200" b="1" u="sng" dirty="0"/>
              <a:t>: </a:t>
            </a:r>
            <a:r>
              <a:rPr lang="en-US" sz="1200" dirty="0" err="1"/>
              <a:t>Scipy</a:t>
            </a:r>
            <a:r>
              <a:rPr lang="en-US" sz="1200" dirty="0"/>
              <a:t> is a scientific computation library that builds on NumPy. The 'stats' module in </a:t>
            </a:r>
            <a:r>
              <a:rPr lang="en-US" sz="1200" dirty="0" err="1"/>
              <a:t>Scipy</a:t>
            </a:r>
            <a:r>
              <a:rPr lang="en-US" sz="1200" dirty="0"/>
              <a:t> contains statistical functions including statistical tests like the chi-square test used in this analysis.</a:t>
            </a:r>
          </a:p>
          <a:p>
            <a:pPr marL="0" lvl="0" indent="0" algn="l" rtl="0">
              <a:lnSpc>
                <a:spcPct val="100000"/>
              </a:lnSpc>
              <a:spcBef>
                <a:spcPts val="0"/>
              </a:spcBef>
              <a:spcAft>
                <a:spcPts val="0"/>
              </a:spcAft>
              <a:buClr>
                <a:srgbClr val="0E0E0E"/>
              </a:buClr>
              <a:buSzPts val="1100"/>
              <a:buFont typeface="Arial"/>
              <a:buNone/>
            </a:pPr>
            <a:endParaRPr sz="1100" dirty="0"/>
          </a:p>
        </p:txBody>
      </p:sp>
    </p:spTree>
    <p:extLst>
      <p:ext uri="{BB962C8B-B14F-4D97-AF65-F5344CB8AC3E}">
        <p14:creationId xmlns:p14="http://schemas.microsoft.com/office/powerpoint/2010/main" val="863263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43664" y="2559005"/>
            <a:ext cx="7704000" cy="651600"/>
          </a:xfrm>
          <a:prstGeom prst="rect">
            <a:avLst/>
          </a:prstGeom>
        </p:spPr>
        <p:txBody>
          <a:bodyPr spcFirstLastPara="1" wrap="square" lIns="91425" tIns="91425" rIns="91425" bIns="91425" anchor="t" anchorCtr="0">
            <a:noAutofit/>
          </a:bodyPr>
          <a:lstStyle/>
          <a:p>
            <a:pPr marL="0" indent="0">
              <a:buSzPts val="2200"/>
            </a:pPr>
            <a:r>
              <a:rPr lang="en-US" dirty="0">
                <a:latin typeface="MuseoModerno"/>
                <a:sym typeface="MuseoModerno"/>
              </a:rPr>
              <a:t>The reasoning behind the analysis I chose to do</a:t>
            </a:r>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a:t>
            </a:r>
            <a:r>
              <a:rPr lang="he-IL" dirty="0"/>
              <a:t>3</a:t>
            </a:r>
            <a:endParaRPr dirty="0"/>
          </a:p>
        </p:txBody>
      </p:sp>
    </p:spTree>
    <p:extLst>
      <p:ext uri="{BB962C8B-B14F-4D97-AF65-F5344CB8AC3E}">
        <p14:creationId xmlns:p14="http://schemas.microsoft.com/office/powerpoint/2010/main" val="368602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useoModerno"/>
                <a:sym typeface="MuseoModerno"/>
              </a:rPr>
              <a:t>The reasoning behind the analysis I chose to do</a:t>
            </a:r>
            <a:endParaRPr sz="2400"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409433" y="1152474"/>
            <a:ext cx="8025967" cy="3740247"/>
          </a:xfrm>
          <a:prstGeom prst="rect">
            <a:avLst/>
          </a:prstGeom>
        </p:spPr>
        <p:txBody>
          <a:bodyPr spcFirstLastPara="1" wrap="square" lIns="91425" tIns="91425" rIns="91425" bIns="91425" anchor="t" anchorCtr="0">
            <a:noAutofit/>
          </a:bodyPr>
          <a:lstStyle/>
          <a:p>
            <a:pPr marL="0" lvl="0" indent="0" algn="l" rtl="0">
              <a:lnSpc>
                <a:spcPct val="100000"/>
              </a:lnSpc>
              <a:spcBef>
                <a:spcPts val="1600"/>
              </a:spcBef>
              <a:spcAft>
                <a:spcPts val="0"/>
              </a:spcAft>
              <a:buNone/>
            </a:pPr>
            <a:r>
              <a:rPr lang="en-US" dirty="0"/>
              <a:t>My chosen strategy for this </a:t>
            </a:r>
            <a:r>
              <a:rPr lang="en-US" b="1" u="sng" dirty="0"/>
              <a:t>analysis</a:t>
            </a:r>
            <a:r>
              <a:rPr lang="en-US" dirty="0"/>
              <a:t> was to identify the </a:t>
            </a:r>
            <a:r>
              <a:rPr lang="en-US" b="1" u="sng" dirty="0"/>
              <a:t>key factors </a:t>
            </a:r>
            <a:r>
              <a:rPr lang="en-US" dirty="0"/>
              <a:t>influencing the success rate of subscription </a:t>
            </a:r>
            <a:r>
              <a:rPr lang="en-US" b="1" u="sng" dirty="0"/>
              <a:t>payments on the first attempt</a:t>
            </a:r>
            <a:r>
              <a:rPr lang="en-US" dirty="0"/>
              <a:t>. Utilizing data analysis techniques, I examined the relationship between various features and transaction success rates. </a:t>
            </a:r>
          </a:p>
          <a:p>
            <a:pPr marL="0" lvl="0" indent="0" algn="l" rtl="0">
              <a:lnSpc>
                <a:spcPct val="100000"/>
              </a:lnSpc>
              <a:spcBef>
                <a:spcPts val="1600"/>
              </a:spcBef>
              <a:spcAft>
                <a:spcPts val="0"/>
              </a:spcAft>
              <a:buNone/>
            </a:pPr>
            <a:r>
              <a:rPr lang="en-US" dirty="0"/>
              <a:t>This included dividing the data by </a:t>
            </a:r>
            <a:r>
              <a:rPr lang="en-US" b="1" u="sng" dirty="0"/>
              <a:t>variable types </a:t>
            </a:r>
            <a:r>
              <a:rPr lang="en-US" dirty="0"/>
              <a:t>and conducting statistical tests to gain valuable insights. </a:t>
            </a:r>
          </a:p>
          <a:p>
            <a:pPr marL="0" lvl="0" indent="0" algn="l" rtl="0">
              <a:lnSpc>
                <a:spcPct val="100000"/>
              </a:lnSpc>
              <a:spcBef>
                <a:spcPts val="1600"/>
              </a:spcBef>
              <a:spcAft>
                <a:spcPts val="0"/>
              </a:spcAft>
              <a:buNone/>
            </a:pPr>
            <a:r>
              <a:rPr lang="en-US" dirty="0"/>
              <a:t>My aim was to </a:t>
            </a:r>
            <a:r>
              <a:rPr lang="en-US" b="1" dirty="0"/>
              <a:t>minimize</a:t>
            </a:r>
            <a:r>
              <a:rPr lang="en-US" dirty="0"/>
              <a:t> </a:t>
            </a:r>
            <a:r>
              <a:rPr lang="en-US" b="1" u="sng" dirty="0"/>
              <a:t>reduce subscription cancellations </a:t>
            </a:r>
            <a:r>
              <a:rPr lang="en-US" dirty="0"/>
              <a:t>caused by payment failures and boost the efficiency of </a:t>
            </a:r>
            <a:r>
              <a:rPr lang="en-US" dirty="0" err="1"/>
              <a:t>Retain's</a:t>
            </a:r>
            <a:r>
              <a:rPr lang="en-US" dirty="0"/>
              <a:t> payment recovery solution. This approach allowed me to </a:t>
            </a:r>
            <a:r>
              <a:rPr lang="en-US" b="1" u="sng" dirty="0"/>
              <a:t>expose</a:t>
            </a:r>
            <a:r>
              <a:rPr lang="en-US" dirty="0"/>
              <a:t> pivotal elements that could potentially </a:t>
            </a:r>
            <a:r>
              <a:rPr lang="en-US" b="1" u="sng" dirty="0"/>
              <a:t>improve the transaction success rate on the first attempt.</a:t>
            </a:r>
            <a:endParaRPr lang="en" b="1" u="sng" dirty="0"/>
          </a:p>
        </p:txBody>
      </p:sp>
      <p:sp>
        <p:nvSpPr>
          <p:cNvPr id="2" name="Google Shape;298;p42">
            <a:extLst>
              <a:ext uri="{FF2B5EF4-FFF2-40B4-BE49-F238E27FC236}">
                <a16:creationId xmlns:a16="http://schemas.microsoft.com/office/drawing/2014/main" id="{AD7B56F7-8841-1385-63BD-6D07A1ACD9E8}"/>
              </a:ext>
            </a:extLst>
          </p:cNvPr>
          <p:cNvSpPr txBox="1">
            <a:spLocks/>
          </p:cNvSpPr>
          <p:nvPr/>
        </p:nvSpPr>
        <p:spPr>
          <a:xfrm>
            <a:off x="1198905" y="4486200"/>
            <a:ext cx="4492711" cy="65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MuseoModerno"/>
              <a:buNone/>
              <a:defRPr sz="4500" b="0" i="0" u="none" strike="noStrike" cap="none">
                <a:solidFill>
                  <a:schemeClr val="lt1"/>
                </a:solidFill>
                <a:latin typeface="MuseoModerno"/>
                <a:ea typeface="MuseoModerno"/>
                <a:cs typeface="MuseoModerno"/>
                <a:sym typeface="MuseoModerno"/>
              </a:defRPr>
            </a:lvl1pPr>
            <a:lvl2pPr marR="0" lvl="1"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2pPr>
            <a:lvl3pPr marR="0" lvl="2"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3pPr>
            <a:lvl4pPr marR="0" lvl="3"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4pPr>
            <a:lvl5pPr marR="0" lvl="4"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5pPr>
            <a:lvl6pPr marR="0" lvl="5"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6pPr>
            <a:lvl7pPr marR="0" lvl="6"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7pPr>
            <a:lvl8pPr marR="0" lvl="7"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8pPr>
            <a:lvl9pPr marR="0" lvl="8" algn="r" rtl="0">
              <a:lnSpc>
                <a:spcPct val="100000"/>
              </a:lnSpc>
              <a:spcBef>
                <a:spcPts val="0"/>
              </a:spcBef>
              <a:spcAft>
                <a:spcPts val="0"/>
              </a:spcAft>
              <a:buClr>
                <a:schemeClr val="lt1"/>
              </a:buClr>
              <a:buSzPts val="3600"/>
              <a:buFont typeface="MuseoModerno"/>
              <a:buNone/>
              <a:defRPr sz="3600" b="0" i="0" u="none" strike="noStrike" cap="none">
                <a:solidFill>
                  <a:schemeClr val="lt1"/>
                </a:solidFill>
                <a:latin typeface="MuseoModerno"/>
                <a:ea typeface="MuseoModerno"/>
                <a:cs typeface="MuseoModerno"/>
                <a:sym typeface="MuseoModerno"/>
              </a:defRPr>
            </a:lvl9pPr>
          </a:lstStyle>
          <a:p>
            <a:r>
              <a:rPr lang="en-US" sz="1400" dirty="0"/>
              <a:t>'</a:t>
            </a:r>
            <a:r>
              <a:rPr lang="en-US" sz="1400" dirty="0" err="1"/>
              <a:t>current_disposition_labelled</a:t>
            </a:r>
            <a:r>
              <a:rPr lang="en-US" sz="1400" dirty="0"/>
              <a:t>’</a:t>
            </a:r>
            <a:endParaRPr lang="en-US" sz="1400" b="1" dirty="0"/>
          </a:p>
        </p:txBody>
      </p:sp>
    </p:spTree>
    <p:extLst>
      <p:ext uri="{BB962C8B-B14F-4D97-AF65-F5344CB8AC3E}">
        <p14:creationId xmlns:p14="http://schemas.microsoft.com/office/powerpoint/2010/main" val="150845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43664" y="2559005"/>
            <a:ext cx="7704000" cy="651600"/>
          </a:xfrm>
          <a:prstGeom prst="rect">
            <a:avLst/>
          </a:prstGeom>
        </p:spPr>
        <p:txBody>
          <a:bodyPr spcFirstLastPara="1" wrap="square" lIns="91425" tIns="91425" rIns="91425" bIns="91425" anchor="t" anchorCtr="0">
            <a:noAutofit/>
          </a:bodyPr>
          <a:lstStyle/>
          <a:p>
            <a:pPr lvl="0"/>
            <a:r>
              <a:rPr lang="en-US" sz="4800" dirty="0">
                <a:sym typeface="Maven Pro"/>
              </a:rPr>
              <a:t>Challenges I faced and how I solved them</a:t>
            </a:r>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a:t>
            </a:r>
            <a:r>
              <a:rPr lang="he-IL" dirty="0"/>
              <a:t>4</a:t>
            </a:r>
            <a:endParaRPr dirty="0"/>
          </a:p>
        </p:txBody>
      </p:sp>
    </p:spTree>
    <p:extLst>
      <p:ext uri="{BB962C8B-B14F-4D97-AF65-F5344CB8AC3E}">
        <p14:creationId xmlns:p14="http://schemas.microsoft.com/office/powerpoint/2010/main" val="1976292985"/>
      </p:ext>
    </p:extLst>
  </p:cSld>
  <p:clrMapOvr>
    <a:masterClrMapping/>
  </p:clrMapOvr>
</p:sld>
</file>

<file path=ppt/theme/theme1.xml><?xml version="1.0" encoding="utf-8"?>
<a:theme xmlns:a="http://schemas.openxmlformats.org/drawingml/2006/main" name="Artificial Intelligence in Chemistry Services Company Profile by Slidesgo">
  <a:themeElements>
    <a:clrScheme name="Simple Light">
      <a:dk1>
        <a:srgbClr val="000000"/>
      </a:dk1>
      <a:lt1>
        <a:srgbClr val="FFFFFF"/>
      </a:lt1>
      <a:dk2>
        <a:srgbClr val="F60863"/>
      </a:dk2>
      <a:lt2>
        <a:srgbClr val="11000B"/>
      </a:lt2>
      <a:accent1>
        <a:srgbClr val="41046C"/>
      </a:accent1>
      <a:accent2>
        <a:srgbClr val="D16D0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2005</Words>
  <Application>Microsoft Office PowerPoint</Application>
  <PresentationFormat>On-screen Show (16:9)</PresentationFormat>
  <Paragraphs>336</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MuseoModerno ExtraBold</vt:lpstr>
      <vt:lpstr>Maven Pro</vt:lpstr>
      <vt:lpstr>MuseoModerno</vt:lpstr>
      <vt:lpstr>Arial</vt:lpstr>
      <vt:lpstr>Cambria Math</vt:lpstr>
      <vt:lpstr>Maven Pro Medium</vt:lpstr>
      <vt:lpstr>Artificial Intelligence in Chemistry Services Company Profile by Slidesgo</vt:lpstr>
      <vt:lpstr>Data Analyst Project -Retain first attempt ELCHAI REFOUA</vt:lpstr>
      <vt:lpstr>Table of contents</vt:lpstr>
      <vt:lpstr>My work process</vt:lpstr>
      <vt:lpstr>My work process:</vt:lpstr>
      <vt:lpstr>Tools I used</vt:lpstr>
      <vt:lpstr>Tools I used</vt:lpstr>
      <vt:lpstr>The reasoning behind the analysis I chose to do</vt:lpstr>
      <vt:lpstr>The reasoning behind the analysis I chose to do</vt:lpstr>
      <vt:lpstr>Challenges I faced and how I solved them</vt:lpstr>
      <vt:lpstr>Challenges I faced and how I solved them</vt:lpstr>
      <vt:lpstr>Insights and conclusions</vt:lpstr>
      <vt:lpstr>variable being tested:</vt:lpstr>
      <vt:lpstr>An example of a Python script - from the Gopiter notebook</vt:lpstr>
      <vt:lpstr>Identified Variables: Categorical Factors We will present the top 3 from each category : left is the highest</vt:lpstr>
      <vt:lpstr>PowerPoint Presentation</vt:lpstr>
      <vt:lpstr>PowerPoint Presentation</vt:lpstr>
      <vt:lpstr>PowerPoint Presentation</vt:lpstr>
      <vt:lpstr>graphs and findings</vt:lpstr>
      <vt:lpstr>graphs and findings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Identified Variables: Continuous Factors Correlation test</vt:lpstr>
      <vt:lpstr>An example of a Python script - from the Gopiter notebook</vt:lpstr>
      <vt:lpstr>graphs and findings</vt:lpstr>
      <vt:lpstr>CHASE BANK (USA)</vt:lpstr>
      <vt:lpstr>And now, for the most important part</vt:lpstr>
      <vt:lpstr>PowerPoint Presentation</vt:lpstr>
      <vt:lpstr>Statistical tests</vt:lpstr>
      <vt:lpstr>Statistical tests</vt:lpstr>
      <vt:lpstr>Statistical tests</vt:lpstr>
      <vt:lpstr>What would be my next steps</vt:lpstr>
      <vt:lpstr>PowerPoint Presentation</vt:lpstr>
      <vt:lpstr>Any other information I find relevant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Analyst Home Retain first attempt ELCHAI REFOUA</dc:title>
  <cp:lastModifiedBy>Elchai Refoua</cp:lastModifiedBy>
  <cp:revision>2</cp:revision>
  <dcterms:modified xsi:type="dcterms:W3CDTF">2023-08-13T12:45:23Z</dcterms:modified>
</cp:coreProperties>
</file>